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76" r:id="rId6"/>
    <p:sldId id="277" r:id="rId7"/>
    <p:sldId id="265" r:id="rId8"/>
    <p:sldId id="267" r:id="rId9"/>
    <p:sldId id="266" r:id="rId10"/>
    <p:sldId id="268" r:id="rId11"/>
    <p:sldId id="271" r:id="rId12"/>
    <p:sldId id="273" r:id="rId13"/>
    <p:sldId id="274" r:id="rId14"/>
    <p:sldId id="270" r:id="rId15"/>
    <p:sldId id="275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5BBDE-5AAA-4B79-A1D9-59C55C702664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400115A-2DE8-4ECD-BA83-1FDBE28FA6BE}">
      <dgm:prSet/>
      <dgm:spPr/>
      <dgm:t>
        <a:bodyPr/>
        <a:lstStyle/>
        <a:p>
          <a:r>
            <a:rPr lang="es-ES"/>
            <a:t>DEFINICIONES, VARIABLES GLOBALES, INCLUIR LIBRERIAS</a:t>
          </a:r>
          <a:endParaRPr lang="en-US"/>
        </a:p>
      </dgm:t>
    </dgm:pt>
    <dgm:pt modelId="{C41613FA-C619-45B3-BC31-C5FDE9936139}" type="parTrans" cxnId="{BF349D3B-1876-4680-9216-724EFBEF1DC7}">
      <dgm:prSet/>
      <dgm:spPr/>
      <dgm:t>
        <a:bodyPr/>
        <a:lstStyle/>
        <a:p>
          <a:endParaRPr lang="en-US"/>
        </a:p>
      </dgm:t>
    </dgm:pt>
    <dgm:pt modelId="{84955441-9967-40D5-A406-0784F7CF2559}" type="sibTrans" cxnId="{BF349D3B-1876-4680-9216-724EFBEF1DC7}">
      <dgm:prSet/>
      <dgm:spPr/>
      <dgm:t>
        <a:bodyPr/>
        <a:lstStyle/>
        <a:p>
          <a:endParaRPr lang="en-US"/>
        </a:p>
      </dgm:t>
    </dgm:pt>
    <dgm:pt modelId="{F06524F4-7234-4E8B-8A81-F4895006C75C}">
      <dgm:prSet/>
      <dgm:spPr/>
      <dgm:t>
        <a:bodyPr/>
        <a:lstStyle/>
        <a:p>
          <a:r>
            <a:rPr lang="es-ES"/>
            <a:t>VOID SETUP()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FUNCION DE CONFIGURACION DEL MICROCONTROLADOR</a:t>
          </a:r>
          <a:endParaRPr lang="en-US"/>
        </a:p>
      </dgm:t>
    </dgm:pt>
    <dgm:pt modelId="{01AF65E2-3920-4368-A86B-C086EF9B54C3}" type="parTrans" cxnId="{94285134-CE23-4086-84C3-0E9897E14DC6}">
      <dgm:prSet/>
      <dgm:spPr/>
      <dgm:t>
        <a:bodyPr/>
        <a:lstStyle/>
        <a:p>
          <a:endParaRPr lang="en-US"/>
        </a:p>
      </dgm:t>
    </dgm:pt>
    <dgm:pt modelId="{DD77F1F9-EDFE-4051-A064-42DA9BC6F52A}" type="sibTrans" cxnId="{94285134-CE23-4086-84C3-0E9897E14DC6}">
      <dgm:prSet/>
      <dgm:spPr/>
      <dgm:t>
        <a:bodyPr/>
        <a:lstStyle/>
        <a:p>
          <a:endParaRPr lang="en-US"/>
        </a:p>
      </dgm:t>
    </dgm:pt>
    <dgm:pt modelId="{6BB10CDA-ADB1-4062-90F8-67B381F335C5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REPITE DE MANERA INFINITA</a:t>
          </a:r>
          <a:endParaRPr lang="en-US"/>
        </a:p>
      </dgm:t>
    </dgm:pt>
    <dgm:pt modelId="{E052F821-38CB-4B9D-965E-4B8A0B5C1FAC}" type="parTrans" cxnId="{05246EEE-8DE2-4812-815C-6A4917FE8D5E}">
      <dgm:prSet/>
      <dgm:spPr/>
      <dgm:t>
        <a:bodyPr/>
        <a:lstStyle/>
        <a:p>
          <a:endParaRPr lang="en-US"/>
        </a:p>
      </dgm:t>
    </dgm:pt>
    <dgm:pt modelId="{CB52F363-738B-4204-82D6-34D497DE1FBF}" type="sibTrans" cxnId="{05246EEE-8DE2-4812-815C-6A4917FE8D5E}">
      <dgm:prSet/>
      <dgm:spPr/>
      <dgm:t>
        <a:bodyPr/>
        <a:lstStyle/>
        <a:p>
          <a:endParaRPr lang="en-US"/>
        </a:p>
      </dgm:t>
    </dgm:pt>
    <dgm:pt modelId="{8877A3B9-33EB-4B2A-A385-FC596A5F1304}">
      <dgm:prSet/>
      <dgm:spPr/>
      <dgm:t>
        <a:bodyPr/>
        <a:lstStyle/>
        <a:p>
          <a:r>
            <a:rPr lang="es-ES"/>
            <a:t>FUNCIONES O SUBPROGRAMAS</a:t>
          </a:r>
          <a:endParaRPr lang="en-US"/>
        </a:p>
      </dgm:t>
    </dgm:pt>
    <dgm:pt modelId="{CD0A1558-D2C1-4CF5-982A-EED84FE32961}" type="parTrans" cxnId="{A5C2CD71-1F9E-4B9A-8980-81F5C3AB730C}">
      <dgm:prSet/>
      <dgm:spPr/>
      <dgm:t>
        <a:bodyPr/>
        <a:lstStyle/>
        <a:p>
          <a:endParaRPr lang="en-US"/>
        </a:p>
      </dgm:t>
    </dgm:pt>
    <dgm:pt modelId="{AE9DAE65-19A8-46B2-8C62-63277EE97C25}" type="sibTrans" cxnId="{A5C2CD71-1F9E-4B9A-8980-81F5C3AB730C}">
      <dgm:prSet/>
      <dgm:spPr/>
      <dgm:t>
        <a:bodyPr/>
        <a:lstStyle/>
        <a:p>
          <a:endParaRPr lang="en-US"/>
        </a:p>
      </dgm:t>
    </dgm:pt>
    <dgm:pt modelId="{1D0CCC1E-C0DC-40C3-AD13-EE7FA15EC27D}" type="pres">
      <dgm:prSet presAssocID="{BE35BBDE-5AAA-4B79-A1D9-59C55C702664}" presName="linear" presStyleCnt="0">
        <dgm:presLayoutVars>
          <dgm:animLvl val="lvl"/>
          <dgm:resizeHandles val="exact"/>
        </dgm:presLayoutVars>
      </dgm:prSet>
      <dgm:spPr/>
    </dgm:pt>
    <dgm:pt modelId="{E4AF4692-E68B-40D5-89E3-BA102FBD3793}" type="pres">
      <dgm:prSet presAssocID="{2400115A-2DE8-4ECD-BA83-1FDBE28FA6B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E63A8AA-A31B-4336-80F9-CDFF62498C0E}" type="pres">
      <dgm:prSet presAssocID="{84955441-9967-40D5-A406-0784F7CF2559}" presName="spacer" presStyleCnt="0"/>
      <dgm:spPr/>
    </dgm:pt>
    <dgm:pt modelId="{3F987095-F0A5-47B9-A243-D75CE43FF7C0}" type="pres">
      <dgm:prSet presAssocID="{F06524F4-7234-4E8B-8A81-F4895006C75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0C40DF8-5B47-43FD-A77C-8A90B4B95959}" type="pres">
      <dgm:prSet presAssocID="{DD77F1F9-EDFE-4051-A064-42DA9BC6F52A}" presName="spacer" presStyleCnt="0"/>
      <dgm:spPr/>
    </dgm:pt>
    <dgm:pt modelId="{B950FA32-E66F-487B-A34C-56241769291A}" type="pres">
      <dgm:prSet presAssocID="{6BB10CDA-ADB1-4062-90F8-67B381F335C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AD968FF-CE5E-414D-9F8B-0E591A129464}" type="pres">
      <dgm:prSet presAssocID="{CB52F363-738B-4204-82D6-34D497DE1FBF}" presName="spacer" presStyleCnt="0"/>
      <dgm:spPr/>
    </dgm:pt>
    <dgm:pt modelId="{7C86CE58-0E7F-4510-A5D6-8C1DD7B49FFF}" type="pres">
      <dgm:prSet presAssocID="{8877A3B9-33EB-4B2A-A385-FC596A5F130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4285134-CE23-4086-84C3-0E9897E14DC6}" srcId="{BE35BBDE-5AAA-4B79-A1D9-59C55C702664}" destId="{F06524F4-7234-4E8B-8A81-F4895006C75C}" srcOrd="1" destOrd="0" parTransId="{01AF65E2-3920-4368-A86B-C086EF9B54C3}" sibTransId="{DD77F1F9-EDFE-4051-A064-42DA9BC6F52A}"/>
    <dgm:cxn modelId="{BF349D3B-1876-4680-9216-724EFBEF1DC7}" srcId="{BE35BBDE-5AAA-4B79-A1D9-59C55C702664}" destId="{2400115A-2DE8-4ECD-BA83-1FDBE28FA6BE}" srcOrd="0" destOrd="0" parTransId="{C41613FA-C619-45B3-BC31-C5FDE9936139}" sibTransId="{84955441-9967-40D5-A406-0784F7CF2559}"/>
    <dgm:cxn modelId="{47073267-BB08-4E76-8940-187DEB3E4768}" type="presOf" srcId="{2400115A-2DE8-4ECD-BA83-1FDBE28FA6BE}" destId="{E4AF4692-E68B-40D5-89E3-BA102FBD3793}" srcOrd="0" destOrd="0" presId="urn:microsoft.com/office/officeart/2005/8/layout/vList2"/>
    <dgm:cxn modelId="{A5C2CD71-1F9E-4B9A-8980-81F5C3AB730C}" srcId="{BE35BBDE-5AAA-4B79-A1D9-59C55C702664}" destId="{8877A3B9-33EB-4B2A-A385-FC596A5F1304}" srcOrd="3" destOrd="0" parTransId="{CD0A1558-D2C1-4CF5-982A-EED84FE32961}" sibTransId="{AE9DAE65-19A8-46B2-8C62-63277EE97C25}"/>
    <dgm:cxn modelId="{08571B53-FEA9-4D93-9562-7B72AE26AC5C}" type="presOf" srcId="{6BB10CDA-ADB1-4062-90F8-67B381F335C5}" destId="{B950FA32-E66F-487B-A34C-56241769291A}" srcOrd="0" destOrd="0" presId="urn:microsoft.com/office/officeart/2005/8/layout/vList2"/>
    <dgm:cxn modelId="{08A45A54-8A37-4E90-8FC8-10059142E7D4}" type="presOf" srcId="{8877A3B9-33EB-4B2A-A385-FC596A5F1304}" destId="{7C86CE58-0E7F-4510-A5D6-8C1DD7B49FFF}" srcOrd="0" destOrd="0" presId="urn:microsoft.com/office/officeart/2005/8/layout/vList2"/>
    <dgm:cxn modelId="{D9721B8F-1484-45D6-AEC5-98270721329E}" type="presOf" srcId="{F06524F4-7234-4E8B-8A81-F4895006C75C}" destId="{3F987095-F0A5-47B9-A243-D75CE43FF7C0}" srcOrd="0" destOrd="0" presId="urn:microsoft.com/office/officeart/2005/8/layout/vList2"/>
    <dgm:cxn modelId="{05246EEE-8DE2-4812-815C-6A4917FE8D5E}" srcId="{BE35BBDE-5AAA-4B79-A1D9-59C55C702664}" destId="{6BB10CDA-ADB1-4062-90F8-67B381F335C5}" srcOrd="2" destOrd="0" parTransId="{E052F821-38CB-4B9D-965E-4B8A0B5C1FAC}" sibTransId="{CB52F363-738B-4204-82D6-34D497DE1FBF}"/>
    <dgm:cxn modelId="{1AD795F7-03EF-492E-974A-E3F3354F8052}" type="presOf" srcId="{BE35BBDE-5AAA-4B79-A1D9-59C55C702664}" destId="{1D0CCC1E-C0DC-40C3-AD13-EE7FA15EC27D}" srcOrd="0" destOrd="0" presId="urn:microsoft.com/office/officeart/2005/8/layout/vList2"/>
    <dgm:cxn modelId="{0A054D92-10CB-466E-890B-D14682FF99D5}" type="presParOf" srcId="{1D0CCC1E-C0DC-40C3-AD13-EE7FA15EC27D}" destId="{E4AF4692-E68B-40D5-89E3-BA102FBD3793}" srcOrd="0" destOrd="0" presId="urn:microsoft.com/office/officeart/2005/8/layout/vList2"/>
    <dgm:cxn modelId="{2B54C2B7-5625-400B-BA5B-35D363AE391B}" type="presParOf" srcId="{1D0CCC1E-C0DC-40C3-AD13-EE7FA15EC27D}" destId="{7E63A8AA-A31B-4336-80F9-CDFF62498C0E}" srcOrd="1" destOrd="0" presId="urn:microsoft.com/office/officeart/2005/8/layout/vList2"/>
    <dgm:cxn modelId="{60F8F970-B467-4B20-AF7A-0984CC5A0B94}" type="presParOf" srcId="{1D0CCC1E-C0DC-40C3-AD13-EE7FA15EC27D}" destId="{3F987095-F0A5-47B9-A243-D75CE43FF7C0}" srcOrd="2" destOrd="0" presId="urn:microsoft.com/office/officeart/2005/8/layout/vList2"/>
    <dgm:cxn modelId="{DC850C21-0D18-4F13-BD07-9ADF8B33BFE2}" type="presParOf" srcId="{1D0CCC1E-C0DC-40C3-AD13-EE7FA15EC27D}" destId="{40C40DF8-5B47-43FD-A77C-8A90B4B95959}" srcOrd="3" destOrd="0" presId="urn:microsoft.com/office/officeart/2005/8/layout/vList2"/>
    <dgm:cxn modelId="{15A5A31D-203F-4448-9D31-DEA7E6C5E37A}" type="presParOf" srcId="{1D0CCC1E-C0DC-40C3-AD13-EE7FA15EC27D}" destId="{B950FA32-E66F-487B-A34C-56241769291A}" srcOrd="4" destOrd="0" presId="urn:microsoft.com/office/officeart/2005/8/layout/vList2"/>
    <dgm:cxn modelId="{BB21FC73-87B9-4003-9A86-F53B8A927F8B}" type="presParOf" srcId="{1D0CCC1E-C0DC-40C3-AD13-EE7FA15EC27D}" destId="{5AD968FF-CE5E-414D-9F8B-0E591A129464}" srcOrd="5" destOrd="0" presId="urn:microsoft.com/office/officeart/2005/8/layout/vList2"/>
    <dgm:cxn modelId="{E1EAE19A-0720-4E3B-A9AC-060B910EBF2A}" type="presParOf" srcId="{1D0CCC1E-C0DC-40C3-AD13-EE7FA15EC27D}" destId="{7C86CE58-0E7F-4510-A5D6-8C1DD7B49FF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FD674D-55C5-44B0-8E40-B5DB2695FB91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32C33A3-B4EC-4E7D-96B2-A2A64BE3401E}">
      <dgm:prSet/>
      <dgm:spPr/>
      <dgm:t>
        <a:bodyPr/>
        <a:lstStyle/>
        <a:p>
          <a:r>
            <a:rPr lang="es-ES" dirty="0"/>
            <a:t>DEFINICIONES, VARIABLES GLOBALES, INCLUIR LIBRERIAS </a:t>
          </a:r>
          <a:endParaRPr lang="en-US" dirty="0"/>
        </a:p>
      </dgm:t>
    </dgm:pt>
    <dgm:pt modelId="{B79F0BBE-1347-4B4E-8D72-E2DEB935095F}" type="parTrans" cxnId="{0825ABEA-1150-4C4C-BB8A-8069BB6CA77D}">
      <dgm:prSet/>
      <dgm:spPr/>
      <dgm:t>
        <a:bodyPr/>
        <a:lstStyle/>
        <a:p>
          <a:endParaRPr lang="en-US"/>
        </a:p>
      </dgm:t>
    </dgm:pt>
    <dgm:pt modelId="{80574962-555F-4F3F-9C7A-916EADA6DD8A}" type="sibTrans" cxnId="{0825ABEA-1150-4C4C-BB8A-8069BB6CA77D}">
      <dgm:prSet/>
      <dgm:spPr/>
      <dgm:t>
        <a:bodyPr/>
        <a:lstStyle/>
        <a:p>
          <a:endParaRPr lang="en-US"/>
        </a:p>
      </dgm:t>
    </dgm:pt>
    <dgm:pt modelId="{7B6DF1C4-267A-4D7C-BE98-DA94FB013227}">
      <dgm:prSet/>
      <dgm:spPr/>
      <dgm:t>
        <a:bodyPr/>
        <a:lstStyle/>
        <a:p>
          <a:r>
            <a:rPr lang="es-ES" dirty="0"/>
            <a:t>VOID SETUP() </a:t>
          </a:r>
          <a:r>
            <a:rPr lang="es-ES" dirty="0">
              <a:sym typeface="Wingdings" panose="05000000000000000000" pitchFamily="2" charset="2"/>
            </a:rPr>
            <a:t></a:t>
          </a:r>
          <a:r>
            <a:rPr lang="es-ES" dirty="0"/>
            <a:t>FUNCION DE CONFIGURACION DEL MICROCONTROLADOR</a:t>
          </a:r>
          <a:endParaRPr lang="en-US" dirty="0"/>
        </a:p>
      </dgm:t>
    </dgm:pt>
    <dgm:pt modelId="{5F8F8B16-1F6E-497D-88B4-02EABCECB559}" type="parTrans" cxnId="{FF0D4F67-CA20-44FD-9E67-E57ACAAEBAB0}">
      <dgm:prSet/>
      <dgm:spPr/>
      <dgm:t>
        <a:bodyPr/>
        <a:lstStyle/>
        <a:p>
          <a:endParaRPr lang="en-US"/>
        </a:p>
      </dgm:t>
    </dgm:pt>
    <dgm:pt modelId="{EACEDB37-E2D4-46E2-80C4-7264AAC72D1C}" type="sibTrans" cxnId="{FF0D4F67-CA20-44FD-9E67-E57ACAAEBAB0}">
      <dgm:prSet/>
      <dgm:spPr/>
      <dgm:t>
        <a:bodyPr/>
        <a:lstStyle/>
        <a:p>
          <a:endParaRPr lang="en-US"/>
        </a:p>
      </dgm:t>
    </dgm:pt>
    <dgm:pt modelId="{B6396246-79D9-43BC-BB76-B3363B1B2C59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	REPITE DE MANERA INFINITA</a:t>
          </a:r>
          <a:endParaRPr lang="en-US"/>
        </a:p>
      </dgm:t>
    </dgm:pt>
    <dgm:pt modelId="{134BE7E1-3A51-41DE-AC47-F93424808BD7}" type="parTrans" cxnId="{14119EA3-6880-4FF6-B91A-A806812364BD}">
      <dgm:prSet/>
      <dgm:spPr/>
      <dgm:t>
        <a:bodyPr/>
        <a:lstStyle/>
        <a:p>
          <a:endParaRPr lang="en-US"/>
        </a:p>
      </dgm:t>
    </dgm:pt>
    <dgm:pt modelId="{E0805CE1-0DAA-46F5-92A4-1DF44EB47B8B}" type="sibTrans" cxnId="{14119EA3-6880-4FF6-B91A-A806812364BD}">
      <dgm:prSet/>
      <dgm:spPr/>
      <dgm:t>
        <a:bodyPr/>
        <a:lstStyle/>
        <a:p>
          <a:endParaRPr lang="en-US"/>
        </a:p>
      </dgm:t>
    </dgm:pt>
    <dgm:pt modelId="{44E57546-40AE-42E0-AD93-3F1D2875EE6F}">
      <dgm:prSet/>
      <dgm:spPr/>
      <dgm:t>
        <a:bodyPr/>
        <a:lstStyle/>
        <a:p>
          <a:endParaRPr lang="en-US" dirty="0"/>
        </a:p>
      </dgm:t>
    </dgm:pt>
    <dgm:pt modelId="{04B6F5CB-221B-4253-91D8-47E70BAA3B6B}" type="parTrans" cxnId="{3D138FEE-BEC3-460C-A7E8-264130377EC6}">
      <dgm:prSet/>
      <dgm:spPr/>
      <dgm:t>
        <a:bodyPr/>
        <a:lstStyle/>
        <a:p>
          <a:endParaRPr lang="en-US"/>
        </a:p>
      </dgm:t>
    </dgm:pt>
    <dgm:pt modelId="{5CF81F3F-299B-4E57-95EC-572E1F16D8A0}" type="sibTrans" cxnId="{3D138FEE-BEC3-460C-A7E8-264130377EC6}">
      <dgm:prSet/>
      <dgm:spPr/>
      <dgm:t>
        <a:bodyPr/>
        <a:lstStyle/>
        <a:p>
          <a:endParaRPr lang="en-US"/>
        </a:p>
      </dgm:t>
    </dgm:pt>
    <dgm:pt modelId="{A50A9E1D-F0B9-4C0B-8A5D-A9655104C80B}">
      <dgm:prSet/>
      <dgm:spPr/>
      <dgm:t>
        <a:bodyPr/>
        <a:lstStyle/>
        <a:p>
          <a:r>
            <a:rPr lang="es-ES"/>
            <a:t>FUNCIONES O SUBPROGRAMAS</a:t>
          </a:r>
          <a:endParaRPr lang="en-US" dirty="0"/>
        </a:p>
      </dgm:t>
    </dgm:pt>
    <dgm:pt modelId="{DFCDE31B-D6CE-4396-AD54-DD617445AFEC}" type="parTrans" cxnId="{9C5377A3-DC73-4337-9EE2-2BD695732986}">
      <dgm:prSet/>
      <dgm:spPr/>
      <dgm:t>
        <a:bodyPr/>
        <a:lstStyle/>
        <a:p>
          <a:endParaRPr lang="es-CO"/>
        </a:p>
      </dgm:t>
    </dgm:pt>
    <dgm:pt modelId="{06AAA8FC-4319-48D6-893F-0E6121BFE590}" type="sibTrans" cxnId="{9C5377A3-DC73-4337-9EE2-2BD695732986}">
      <dgm:prSet/>
      <dgm:spPr/>
      <dgm:t>
        <a:bodyPr/>
        <a:lstStyle/>
        <a:p>
          <a:endParaRPr lang="es-CO"/>
        </a:p>
      </dgm:t>
    </dgm:pt>
    <dgm:pt modelId="{4BE65264-5C4C-47C5-9935-1CEAD6205E38}" type="pres">
      <dgm:prSet presAssocID="{05FD674D-55C5-44B0-8E40-B5DB2695FB91}" presName="linear" presStyleCnt="0">
        <dgm:presLayoutVars>
          <dgm:animLvl val="lvl"/>
          <dgm:resizeHandles val="exact"/>
        </dgm:presLayoutVars>
      </dgm:prSet>
      <dgm:spPr/>
    </dgm:pt>
    <dgm:pt modelId="{B9200F03-B85B-493C-97E9-04C22AB98CF9}" type="pres">
      <dgm:prSet presAssocID="{732C33A3-B4EC-4E7D-96B2-A2A64BE3401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2B7FD7E-FD3B-4649-8961-01A6FC1B8720}" type="pres">
      <dgm:prSet presAssocID="{80574962-555F-4F3F-9C7A-916EADA6DD8A}" presName="spacer" presStyleCnt="0"/>
      <dgm:spPr/>
    </dgm:pt>
    <dgm:pt modelId="{0FD56FA5-76ED-4DCC-8F8D-1259324E5F2F}" type="pres">
      <dgm:prSet presAssocID="{7B6DF1C4-267A-4D7C-BE98-DA94FB01322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3625D8B-E50A-4FA4-AA65-5EC78316FA19}" type="pres">
      <dgm:prSet presAssocID="{EACEDB37-E2D4-46E2-80C4-7264AAC72D1C}" presName="spacer" presStyleCnt="0"/>
      <dgm:spPr/>
    </dgm:pt>
    <dgm:pt modelId="{B2CEDB10-6FE3-4BFC-9FD1-541393D278AC}" type="pres">
      <dgm:prSet presAssocID="{B6396246-79D9-43BC-BB76-B3363B1B2C5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CE7E81F-CCA3-437E-9E62-FBF752B3851B}" type="pres">
      <dgm:prSet presAssocID="{B6396246-79D9-43BC-BB76-B3363B1B2C59}" presName="childText" presStyleLbl="revTx" presStyleIdx="0" presStyleCnt="1">
        <dgm:presLayoutVars>
          <dgm:bulletEnabled val="1"/>
        </dgm:presLayoutVars>
      </dgm:prSet>
      <dgm:spPr/>
    </dgm:pt>
    <dgm:pt modelId="{FC129FC1-D081-41B5-B9B5-37220D12FE7B}" type="pres">
      <dgm:prSet presAssocID="{A50A9E1D-F0B9-4C0B-8A5D-A9655104C80B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F01261D-19CC-4D7E-8A3D-A11D6541782D}" type="presOf" srcId="{B6396246-79D9-43BC-BB76-B3363B1B2C59}" destId="{B2CEDB10-6FE3-4BFC-9FD1-541393D278AC}" srcOrd="0" destOrd="0" presId="urn:microsoft.com/office/officeart/2005/8/layout/vList2"/>
    <dgm:cxn modelId="{FF0D4F67-CA20-44FD-9E67-E57ACAAEBAB0}" srcId="{05FD674D-55C5-44B0-8E40-B5DB2695FB91}" destId="{7B6DF1C4-267A-4D7C-BE98-DA94FB013227}" srcOrd="1" destOrd="0" parTransId="{5F8F8B16-1F6E-497D-88B4-02EABCECB559}" sibTransId="{EACEDB37-E2D4-46E2-80C4-7264AAC72D1C}"/>
    <dgm:cxn modelId="{084C6C7B-1270-4341-80ED-824BD120952E}" type="presOf" srcId="{7B6DF1C4-267A-4D7C-BE98-DA94FB013227}" destId="{0FD56FA5-76ED-4DCC-8F8D-1259324E5F2F}" srcOrd="0" destOrd="0" presId="urn:microsoft.com/office/officeart/2005/8/layout/vList2"/>
    <dgm:cxn modelId="{15A991A0-FA0A-4A36-BABE-5A2713D8985A}" type="presOf" srcId="{05FD674D-55C5-44B0-8E40-B5DB2695FB91}" destId="{4BE65264-5C4C-47C5-9935-1CEAD6205E38}" srcOrd="0" destOrd="0" presId="urn:microsoft.com/office/officeart/2005/8/layout/vList2"/>
    <dgm:cxn modelId="{9C5377A3-DC73-4337-9EE2-2BD695732986}" srcId="{05FD674D-55C5-44B0-8E40-B5DB2695FB91}" destId="{A50A9E1D-F0B9-4C0B-8A5D-A9655104C80B}" srcOrd="3" destOrd="0" parTransId="{DFCDE31B-D6CE-4396-AD54-DD617445AFEC}" sibTransId="{06AAA8FC-4319-48D6-893F-0E6121BFE590}"/>
    <dgm:cxn modelId="{14119EA3-6880-4FF6-B91A-A806812364BD}" srcId="{05FD674D-55C5-44B0-8E40-B5DB2695FB91}" destId="{B6396246-79D9-43BC-BB76-B3363B1B2C59}" srcOrd="2" destOrd="0" parTransId="{134BE7E1-3A51-41DE-AC47-F93424808BD7}" sibTransId="{E0805CE1-0DAA-46F5-92A4-1DF44EB47B8B}"/>
    <dgm:cxn modelId="{5C3167CE-14C2-457A-8799-6525A048C378}" type="presOf" srcId="{A50A9E1D-F0B9-4C0B-8A5D-A9655104C80B}" destId="{FC129FC1-D081-41B5-B9B5-37220D12FE7B}" srcOrd="0" destOrd="0" presId="urn:microsoft.com/office/officeart/2005/8/layout/vList2"/>
    <dgm:cxn modelId="{E11A91D2-7F04-480A-8C16-E19E4184B112}" type="presOf" srcId="{44E57546-40AE-42E0-AD93-3F1D2875EE6F}" destId="{7CE7E81F-CCA3-437E-9E62-FBF752B3851B}" srcOrd="0" destOrd="0" presId="urn:microsoft.com/office/officeart/2005/8/layout/vList2"/>
    <dgm:cxn modelId="{0298BDE3-8A1E-4185-817F-5CE08360A364}" type="presOf" srcId="{732C33A3-B4EC-4E7D-96B2-A2A64BE3401E}" destId="{B9200F03-B85B-493C-97E9-04C22AB98CF9}" srcOrd="0" destOrd="0" presId="urn:microsoft.com/office/officeart/2005/8/layout/vList2"/>
    <dgm:cxn modelId="{0825ABEA-1150-4C4C-BB8A-8069BB6CA77D}" srcId="{05FD674D-55C5-44B0-8E40-B5DB2695FB91}" destId="{732C33A3-B4EC-4E7D-96B2-A2A64BE3401E}" srcOrd="0" destOrd="0" parTransId="{B79F0BBE-1347-4B4E-8D72-E2DEB935095F}" sibTransId="{80574962-555F-4F3F-9C7A-916EADA6DD8A}"/>
    <dgm:cxn modelId="{3D138FEE-BEC3-460C-A7E8-264130377EC6}" srcId="{B6396246-79D9-43BC-BB76-B3363B1B2C59}" destId="{44E57546-40AE-42E0-AD93-3F1D2875EE6F}" srcOrd="0" destOrd="0" parTransId="{04B6F5CB-221B-4253-91D8-47E70BAA3B6B}" sibTransId="{5CF81F3F-299B-4E57-95EC-572E1F16D8A0}"/>
    <dgm:cxn modelId="{1F6B438D-E0ED-4004-B497-7B536296DC34}" type="presParOf" srcId="{4BE65264-5C4C-47C5-9935-1CEAD6205E38}" destId="{B9200F03-B85B-493C-97E9-04C22AB98CF9}" srcOrd="0" destOrd="0" presId="urn:microsoft.com/office/officeart/2005/8/layout/vList2"/>
    <dgm:cxn modelId="{FA8778EF-84B5-40B2-8320-21B08C4D4A46}" type="presParOf" srcId="{4BE65264-5C4C-47C5-9935-1CEAD6205E38}" destId="{42B7FD7E-FD3B-4649-8961-01A6FC1B8720}" srcOrd="1" destOrd="0" presId="urn:microsoft.com/office/officeart/2005/8/layout/vList2"/>
    <dgm:cxn modelId="{8E844778-BCEA-45BC-80D0-58B950097D7F}" type="presParOf" srcId="{4BE65264-5C4C-47C5-9935-1CEAD6205E38}" destId="{0FD56FA5-76ED-4DCC-8F8D-1259324E5F2F}" srcOrd="2" destOrd="0" presId="urn:microsoft.com/office/officeart/2005/8/layout/vList2"/>
    <dgm:cxn modelId="{DEF78D81-27C3-4DD8-B434-38632060F0F5}" type="presParOf" srcId="{4BE65264-5C4C-47C5-9935-1CEAD6205E38}" destId="{B3625D8B-E50A-4FA4-AA65-5EC78316FA19}" srcOrd="3" destOrd="0" presId="urn:microsoft.com/office/officeart/2005/8/layout/vList2"/>
    <dgm:cxn modelId="{498C9949-C056-4567-AF75-42B894DE9EB4}" type="presParOf" srcId="{4BE65264-5C4C-47C5-9935-1CEAD6205E38}" destId="{B2CEDB10-6FE3-4BFC-9FD1-541393D278AC}" srcOrd="4" destOrd="0" presId="urn:microsoft.com/office/officeart/2005/8/layout/vList2"/>
    <dgm:cxn modelId="{7341A4B0-E7E9-42D3-8C45-D057ABB9BB22}" type="presParOf" srcId="{4BE65264-5C4C-47C5-9935-1CEAD6205E38}" destId="{7CE7E81F-CCA3-437E-9E62-FBF752B3851B}" srcOrd="5" destOrd="0" presId="urn:microsoft.com/office/officeart/2005/8/layout/vList2"/>
    <dgm:cxn modelId="{755EA15C-E173-469D-8E66-5307997ED8AD}" type="presParOf" srcId="{4BE65264-5C4C-47C5-9935-1CEAD6205E38}" destId="{FC129FC1-D081-41B5-B9B5-37220D12FE7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7E631B-9A55-4D04-A8D0-0A3358BEBF8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CF3E390-C694-4043-A6FE-FC381170D87A}">
      <dgm:prSet/>
      <dgm:spPr/>
      <dgm:t>
        <a:bodyPr/>
        <a:lstStyle/>
        <a:p>
          <a:r>
            <a:rPr lang="es-ES"/>
            <a:t>delay(Tiempo_en_milisegundos);</a:t>
          </a:r>
          <a:endParaRPr lang="en-US"/>
        </a:p>
      </dgm:t>
    </dgm:pt>
    <dgm:pt modelId="{06C2A568-3A7F-4F33-BA0C-8BA627730F23}" type="parTrans" cxnId="{C9015A85-CD69-4F1F-A129-935A3FEA4E75}">
      <dgm:prSet/>
      <dgm:spPr/>
      <dgm:t>
        <a:bodyPr/>
        <a:lstStyle/>
        <a:p>
          <a:endParaRPr lang="en-US"/>
        </a:p>
      </dgm:t>
    </dgm:pt>
    <dgm:pt modelId="{F3A01F47-F21B-4092-B1C5-FA4F42D8DA5B}" type="sibTrans" cxnId="{C9015A85-CD69-4F1F-A129-935A3FEA4E75}">
      <dgm:prSet/>
      <dgm:spPr/>
      <dgm:t>
        <a:bodyPr/>
        <a:lstStyle/>
        <a:p>
          <a:endParaRPr lang="en-US"/>
        </a:p>
      </dgm:t>
    </dgm:pt>
    <dgm:pt modelId="{DCC9822E-FC75-476B-94F4-48590523527A}">
      <dgm:prSet/>
      <dgm:spPr/>
      <dgm:t>
        <a:bodyPr/>
        <a:lstStyle/>
        <a:p>
          <a:r>
            <a:rPr lang="es-ES"/>
            <a:t>delay(5000);    5 segundos</a:t>
          </a:r>
          <a:endParaRPr lang="en-US"/>
        </a:p>
      </dgm:t>
    </dgm:pt>
    <dgm:pt modelId="{04F3C113-308A-410D-A1BE-D2805109646A}" type="parTrans" cxnId="{CF76472F-6C8A-46A7-915C-C30B66B872B7}">
      <dgm:prSet/>
      <dgm:spPr/>
      <dgm:t>
        <a:bodyPr/>
        <a:lstStyle/>
        <a:p>
          <a:endParaRPr lang="en-US"/>
        </a:p>
      </dgm:t>
    </dgm:pt>
    <dgm:pt modelId="{62E796E7-9D40-4951-B521-43EF6AB207EE}" type="sibTrans" cxnId="{CF76472F-6C8A-46A7-915C-C30B66B872B7}">
      <dgm:prSet/>
      <dgm:spPr/>
      <dgm:t>
        <a:bodyPr/>
        <a:lstStyle/>
        <a:p>
          <a:endParaRPr lang="en-US"/>
        </a:p>
      </dgm:t>
    </dgm:pt>
    <dgm:pt modelId="{8C218E7D-817B-4D70-BDDF-4C069E3C6AC2}">
      <dgm:prSet/>
      <dgm:spPr/>
      <dgm:t>
        <a:bodyPr/>
        <a:lstStyle/>
        <a:p>
          <a:r>
            <a:rPr lang="es-ES"/>
            <a:t>delayMicroseconds (Tiempo_en_microsegundos);</a:t>
          </a:r>
          <a:endParaRPr lang="en-US"/>
        </a:p>
      </dgm:t>
    </dgm:pt>
    <dgm:pt modelId="{D2D5ECD7-D922-4784-9211-EE9D07EDED3B}" type="parTrans" cxnId="{72637CEE-A2C9-47ED-BCFE-CB22AD4A94C7}">
      <dgm:prSet/>
      <dgm:spPr/>
      <dgm:t>
        <a:bodyPr/>
        <a:lstStyle/>
        <a:p>
          <a:endParaRPr lang="en-US"/>
        </a:p>
      </dgm:t>
    </dgm:pt>
    <dgm:pt modelId="{37497FF6-C667-47F8-88C8-DCAB120A37DD}" type="sibTrans" cxnId="{72637CEE-A2C9-47ED-BCFE-CB22AD4A94C7}">
      <dgm:prSet/>
      <dgm:spPr/>
      <dgm:t>
        <a:bodyPr/>
        <a:lstStyle/>
        <a:p>
          <a:endParaRPr lang="en-US"/>
        </a:p>
      </dgm:t>
    </dgm:pt>
    <dgm:pt modelId="{9049FCE7-8305-4C27-9C70-1FF07E468F5A}">
      <dgm:prSet/>
      <dgm:spPr/>
      <dgm:t>
        <a:bodyPr/>
        <a:lstStyle/>
        <a:p>
          <a:r>
            <a:rPr lang="es-ES"/>
            <a:t>delayMicroseconds(1000);   1ms</a:t>
          </a:r>
          <a:endParaRPr lang="en-US"/>
        </a:p>
      </dgm:t>
    </dgm:pt>
    <dgm:pt modelId="{D6BFE80B-B842-4114-9868-20A628FECF62}" type="parTrans" cxnId="{0509D4D1-D206-4553-9957-D36A62D181FF}">
      <dgm:prSet/>
      <dgm:spPr/>
      <dgm:t>
        <a:bodyPr/>
        <a:lstStyle/>
        <a:p>
          <a:endParaRPr lang="en-US"/>
        </a:p>
      </dgm:t>
    </dgm:pt>
    <dgm:pt modelId="{2B42A576-FEE6-49D1-AF85-3D74D1B92A6E}" type="sibTrans" cxnId="{0509D4D1-D206-4553-9957-D36A62D181FF}">
      <dgm:prSet/>
      <dgm:spPr/>
      <dgm:t>
        <a:bodyPr/>
        <a:lstStyle/>
        <a:p>
          <a:endParaRPr lang="en-US"/>
        </a:p>
      </dgm:t>
    </dgm:pt>
    <dgm:pt modelId="{694D9E81-FA56-4360-B936-CA2D31CB6691}">
      <dgm:prSet/>
      <dgm:spPr/>
      <dgm:t>
        <a:bodyPr/>
        <a:lstStyle/>
        <a:p>
          <a:r>
            <a:rPr lang="es-ES"/>
            <a:t>delay (1);   1ms</a:t>
          </a:r>
          <a:endParaRPr lang="en-US"/>
        </a:p>
      </dgm:t>
    </dgm:pt>
    <dgm:pt modelId="{05A73574-0E60-464A-96AE-69ADF159A253}" type="parTrans" cxnId="{93749A8F-673A-4C97-A7DF-2F98C8C3110B}">
      <dgm:prSet/>
      <dgm:spPr/>
      <dgm:t>
        <a:bodyPr/>
        <a:lstStyle/>
        <a:p>
          <a:endParaRPr lang="en-US"/>
        </a:p>
      </dgm:t>
    </dgm:pt>
    <dgm:pt modelId="{C1B26A64-9B99-4D9F-9878-15B7409D5FCD}" type="sibTrans" cxnId="{93749A8F-673A-4C97-A7DF-2F98C8C3110B}">
      <dgm:prSet/>
      <dgm:spPr/>
      <dgm:t>
        <a:bodyPr/>
        <a:lstStyle/>
        <a:p>
          <a:endParaRPr lang="en-US"/>
        </a:p>
      </dgm:t>
    </dgm:pt>
    <dgm:pt modelId="{E639E0E1-F95F-4FC9-B0E3-ABE7842C1A85}" type="pres">
      <dgm:prSet presAssocID="{4D7E631B-9A55-4D04-A8D0-0A3358BEBF84}" presName="linear" presStyleCnt="0">
        <dgm:presLayoutVars>
          <dgm:animLvl val="lvl"/>
          <dgm:resizeHandles val="exact"/>
        </dgm:presLayoutVars>
      </dgm:prSet>
      <dgm:spPr/>
    </dgm:pt>
    <dgm:pt modelId="{35FB4B71-A3FD-468F-8AA1-1797FE75681E}" type="pres">
      <dgm:prSet presAssocID="{8CF3E390-C694-4043-A6FE-FC381170D87A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2621C89-8FF9-4C46-B7E3-E5E3750A44C3}" type="pres">
      <dgm:prSet presAssocID="{F3A01F47-F21B-4092-B1C5-FA4F42D8DA5B}" presName="spacer" presStyleCnt="0"/>
      <dgm:spPr/>
    </dgm:pt>
    <dgm:pt modelId="{6095CF4E-4789-4DF1-A563-1BC0B68B95BD}" type="pres">
      <dgm:prSet presAssocID="{DCC9822E-FC75-476B-94F4-48590523527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C22D2D6-1EE4-44A4-9047-03F2B9169E2B}" type="pres">
      <dgm:prSet presAssocID="{62E796E7-9D40-4951-B521-43EF6AB207EE}" presName="spacer" presStyleCnt="0"/>
      <dgm:spPr/>
    </dgm:pt>
    <dgm:pt modelId="{82C25F15-4473-4FE4-8AF1-2F0C85B8CDA6}" type="pres">
      <dgm:prSet presAssocID="{8C218E7D-817B-4D70-BDDF-4C069E3C6AC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6EB75E62-6EB1-4EE9-99E6-6254C8C31198}" type="pres">
      <dgm:prSet presAssocID="{37497FF6-C667-47F8-88C8-DCAB120A37DD}" presName="spacer" presStyleCnt="0"/>
      <dgm:spPr/>
    </dgm:pt>
    <dgm:pt modelId="{2EF16CB6-CB62-422E-B105-74A6C1C7C0AF}" type="pres">
      <dgm:prSet presAssocID="{9049FCE7-8305-4C27-9C70-1FF07E468F5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40F6A0F-2644-4377-8665-A262962064E3}" type="pres">
      <dgm:prSet presAssocID="{2B42A576-FEE6-49D1-AF85-3D74D1B92A6E}" presName="spacer" presStyleCnt="0"/>
      <dgm:spPr/>
    </dgm:pt>
    <dgm:pt modelId="{16C83436-6744-4A17-A031-9697264909A3}" type="pres">
      <dgm:prSet presAssocID="{694D9E81-FA56-4360-B936-CA2D31CB669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F76472F-6C8A-46A7-915C-C30B66B872B7}" srcId="{4D7E631B-9A55-4D04-A8D0-0A3358BEBF84}" destId="{DCC9822E-FC75-476B-94F4-48590523527A}" srcOrd="1" destOrd="0" parTransId="{04F3C113-308A-410D-A1BE-D2805109646A}" sibTransId="{62E796E7-9D40-4951-B521-43EF6AB207EE}"/>
    <dgm:cxn modelId="{AB739934-6B0C-49EE-8A99-CC2383912712}" type="presOf" srcId="{DCC9822E-FC75-476B-94F4-48590523527A}" destId="{6095CF4E-4789-4DF1-A563-1BC0B68B95BD}" srcOrd="0" destOrd="0" presId="urn:microsoft.com/office/officeart/2005/8/layout/vList2"/>
    <dgm:cxn modelId="{98CD8146-A066-4667-9081-05C03AC2F593}" type="presOf" srcId="{8CF3E390-C694-4043-A6FE-FC381170D87A}" destId="{35FB4B71-A3FD-468F-8AA1-1797FE75681E}" srcOrd="0" destOrd="0" presId="urn:microsoft.com/office/officeart/2005/8/layout/vList2"/>
    <dgm:cxn modelId="{CEBF7552-0FF2-42B2-8282-4FE7CA4C7875}" type="presOf" srcId="{8C218E7D-817B-4D70-BDDF-4C069E3C6AC2}" destId="{82C25F15-4473-4FE4-8AF1-2F0C85B8CDA6}" srcOrd="0" destOrd="0" presId="urn:microsoft.com/office/officeart/2005/8/layout/vList2"/>
    <dgm:cxn modelId="{EF091575-0D78-488D-A7C8-4648337FA195}" type="presOf" srcId="{694D9E81-FA56-4360-B936-CA2D31CB6691}" destId="{16C83436-6744-4A17-A031-9697264909A3}" srcOrd="0" destOrd="0" presId="urn:microsoft.com/office/officeart/2005/8/layout/vList2"/>
    <dgm:cxn modelId="{C9015A85-CD69-4F1F-A129-935A3FEA4E75}" srcId="{4D7E631B-9A55-4D04-A8D0-0A3358BEBF84}" destId="{8CF3E390-C694-4043-A6FE-FC381170D87A}" srcOrd="0" destOrd="0" parTransId="{06C2A568-3A7F-4F33-BA0C-8BA627730F23}" sibTransId="{F3A01F47-F21B-4092-B1C5-FA4F42D8DA5B}"/>
    <dgm:cxn modelId="{93749A8F-673A-4C97-A7DF-2F98C8C3110B}" srcId="{4D7E631B-9A55-4D04-A8D0-0A3358BEBF84}" destId="{694D9E81-FA56-4360-B936-CA2D31CB6691}" srcOrd="4" destOrd="0" parTransId="{05A73574-0E60-464A-96AE-69ADF159A253}" sibTransId="{C1B26A64-9B99-4D9F-9878-15B7409D5FCD}"/>
    <dgm:cxn modelId="{C5B948A1-EFD8-45D0-B9D6-DE1D2CD2ED69}" type="presOf" srcId="{9049FCE7-8305-4C27-9C70-1FF07E468F5A}" destId="{2EF16CB6-CB62-422E-B105-74A6C1C7C0AF}" srcOrd="0" destOrd="0" presId="urn:microsoft.com/office/officeart/2005/8/layout/vList2"/>
    <dgm:cxn modelId="{FB7901A4-0738-4809-B156-3E04312AF96E}" type="presOf" srcId="{4D7E631B-9A55-4D04-A8D0-0A3358BEBF84}" destId="{E639E0E1-F95F-4FC9-B0E3-ABE7842C1A85}" srcOrd="0" destOrd="0" presId="urn:microsoft.com/office/officeart/2005/8/layout/vList2"/>
    <dgm:cxn modelId="{0509D4D1-D206-4553-9957-D36A62D181FF}" srcId="{4D7E631B-9A55-4D04-A8D0-0A3358BEBF84}" destId="{9049FCE7-8305-4C27-9C70-1FF07E468F5A}" srcOrd="3" destOrd="0" parTransId="{D6BFE80B-B842-4114-9868-20A628FECF62}" sibTransId="{2B42A576-FEE6-49D1-AF85-3D74D1B92A6E}"/>
    <dgm:cxn modelId="{72637CEE-A2C9-47ED-BCFE-CB22AD4A94C7}" srcId="{4D7E631B-9A55-4D04-A8D0-0A3358BEBF84}" destId="{8C218E7D-817B-4D70-BDDF-4C069E3C6AC2}" srcOrd="2" destOrd="0" parTransId="{D2D5ECD7-D922-4784-9211-EE9D07EDED3B}" sibTransId="{37497FF6-C667-47F8-88C8-DCAB120A37DD}"/>
    <dgm:cxn modelId="{E2615A23-EBFE-4512-8C44-CD9299766D91}" type="presParOf" srcId="{E639E0E1-F95F-4FC9-B0E3-ABE7842C1A85}" destId="{35FB4B71-A3FD-468F-8AA1-1797FE75681E}" srcOrd="0" destOrd="0" presId="urn:microsoft.com/office/officeart/2005/8/layout/vList2"/>
    <dgm:cxn modelId="{08EAE945-B926-4BC2-8D5C-EEA7CEA53183}" type="presParOf" srcId="{E639E0E1-F95F-4FC9-B0E3-ABE7842C1A85}" destId="{B2621C89-8FF9-4C46-B7E3-E5E3750A44C3}" srcOrd="1" destOrd="0" presId="urn:microsoft.com/office/officeart/2005/8/layout/vList2"/>
    <dgm:cxn modelId="{74594453-F3DE-4593-857F-64B2CC96A2E7}" type="presParOf" srcId="{E639E0E1-F95F-4FC9-B0E3-ABE7842C1A85}" destId="{6095CF4E-4789-4DF1-A563-1BC0B68B95BD}" srcOrd="2" destOrd="0" presId="urn:microsoft.com/office/officeart/2005/8/layout/vList2"/>
    <dgm:cxn modelId="{720982BF-E9BC-45C3-8417-71264D962E27}" type="presParOf" srcId="{E639E0E1-F95F-4FC9-B0E3-ABE7842C1A85}" destId="{2C22D2D6-1EE4-44A4-9047-03F2B9169E2B}" srcOrd="3" destOrd="0" presId="urn:microsoft.com/office/officeart/2005/8/layout/vList2"/>
    <dgm:cxn modelId="{1EF9E439-FF82-4C4C-80EB-16B3F23B18B9}" type="presParOf" srcId="{E639E0E1-F95F-4FC9-B0E3-ABE7842C1A85}" destId="{82C25F15-4473-4FE4-8AF1-2F0C85B8CDA6}" srcOrd="4" destOrd="0" presId="urn:microsoft.com/office/officeart/2005/8/layout/vList2"/>
    <dgm:cxn modelId="{18846E0A-E964-4604-809E-966FC3778CBB}" type="presParOf" srcId="{E639E0E1-F95F-4FC9-B0E3-ABE7842C1A85}" destId="{6EB75E62-6EB1-4EE9-99E6-6254C8C31198}" srcOrd="5" destOrd="0" presId="urn:microsoft.com/office/officeart/2005/8/layout/vList2"/>
    <dgm:cxn modelId="{39DBEC54-6229-4375-A343-6D51A62B8B79}" type="presParOf" srcId="{E639E0E1-F95F-4FC9-B0E3-ABE7842C1A85}" destId="{2EF16CB6-CB62-422E-B105-74A6C1C7C0AF}" srcOrd="6" destOrd="0" presId="urn:microsoft.com/office/officeart/2005/8/layout/vList2"/>
    <dgm:cxn modelId="{56A86DC9-A056-41EC-A170-07C53EAF71E1}" type="presParOf" srcId="{E639E0E1-F95F-4FC9-B0E3-ABE7842C1A85}" destId="{F40F6A0F-2644-4377-8665-A262962064E3}" srcOrd="7" destOrd="0" presId="urn:microsoft.com/office/officeart/2005/8/layout/vList2"/>
    <dgm:cxn modelId="{1066AC8D-3AE2-4572-BF17-81489AEDAB52}" type="presParOf" srcId="{E639E0E1-F95F-4FC9-B0E3-ABE7842C1A85}" destId="{16C83436-6744-4A17-A031-9697264909A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B0CB54-56D5-473D-97BC-D5BE4B3C391D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181899F-DCAE-4139-B969-CE4707EEC16A}">
      <dgm:prSet/>
      <dgm:spPr/>
      <dgm:t>
        <a:bodyPr/>
        <a:lstStyle/>
        <a:p>
          <a:r>
            <a:rPr lang="es-ES"/>
            <a:t>LA SALIDA O ENTRADA ES UN BIT</a:t>
          </a:r>
          <a:endParaRPr lang="en-US"/>
        </a:p>
      </dgm:t>
    </dgm:pt>
    <dgm:pt modelId="{125E2C30-2C92-4F78-AA41-2D90E273F167}" type="parTrans" cxnId="{F448256E-90CF-4D15-8D90-484AA4BF72CE}">
      <dgm:prSet/>
      <dgm:spPr/>
      <dgm:t>
        <a:bodyPr/>
        <a:lstStyle/>
        <a:p>
          <a:endParaRPr lang="en-US"/>
        </a:p>
      </dgm:t>
    </dgm:pt>
    <dgm:pt modelId="{728CEB75-4837-478D-AFF3-664341D80267}" type="sibTrans" cxnId="{F448256E-90CF-4D15-8D90-484AA4BF72CE}">
      <dgm:prSet/>
      <dgm:spPr/>
      <dgm:t>
        <a:bodyPr/>
        <a:lstStyle/>
        <a:p>
          <a:endParaRPr lang="en-US"/>
        </a:p>
      </dgm:t>
    </dgm:pt>
    <dgm:pt modelId="{AAA0311E-257A-4B0F-9C32-ED58C66AA897}">
      <dgm:prSet/>
      <dgm:spPr/>
      <dgm:t>
        <a:bodyPr/>
        <a:lstStyle/>
        <a:p>
          <a:r>
            <a:rPr lang="es-ES"/>
            <a:t>NIVELES LOGICOS (1/0)  (5V / 0V)</a:t>
          </a:r>
          <a:endParaRPr lang="en-US"/>
        </a:p>
      </dgm:t>
    </dgm:pt>
    <dgm:pt modelId="{823DEDA7-62F8-488F-A504-B0FFAB1E875D}" type="parTrans" cxnId="{AFD9B341-6606-49A0-BE92-F4D7A364AC3C}">
      <dgm:prSet/>
      <dgm:spPr/>
      <dgm:t>
        <a:bodyPr/>
        <a:lstStyle/>
        <a:p>
          <a:endParaRPr lang="en-US"/>
        </a:p>
      </dgm:t>
    </dgm:pt>
    <dgm:pt modelId="{B697B4F7-DAC3-45EC-934D-8A4A6230EABA}" type="sibTrans" cxnId="{AFD9B341-6606-49A0-BE92-F4D7A364AC3C}">
      <dgm:prSet/>
      <dgm:spPr/>
      <dgm:t>
        <a:bodyPr/>
        <a:lstStyle/>
        <a:p>
          <a:endParaRPr lang="en-US"/>
        </a:p>
      </dgm:t>
    </dgm:pt>
    <dgm:pt modelId="{B7471449-64FC-4B24-A269-A575422EACFC}">
      <dgm:prSet/>
      <dgm:spPr/>
      <dgm:t>
        <a:bodyPr/>
        <a:lstStyle/>
        <a:p>
          <a:r>
            <a:rPr lang="es-CO"/>
            <a:t>PORTB=b’00101111’</a:t>
          </a:r>
          <a:endParaRPr lang="en-US"/>
        </a:p>
      </dgm:t>
    </dgm:pt>
    <dgm:pt modelId="{3B8438AC-0AA0-4AF8-B4A6-3DC5BB15300C}" type="parTrans" cxnId="{B065D97A-5DD5-4F2A-8A65-734D20E7C8BD}">
      <dgm:prSet/>
      <dgm:spPr/>
      <dgm:t>
        <a:bodyPr/>
        <a:lstStyle/>
        <a:p>
          <a:endParaRPr lang="en-US"/>
        </a:p>
      </dgm:t>
    </dgm:pt>
    <dgm:pt modelId="{2817E0A7-D9BD-42C9-8975-86085187D35F}" type="sibTrans" cxnId="{B065D97A-5DD5-4F2A-8A65-734D20E7C8BD}">
      <dgm:prSet/>
      <dgm:spPr/>
      <dgm:t>
        <a:bodyPr/>
        <a:lstStyle/>
        <a:p>
          <a:endParaRPr lang="en-US"/>
        </a:p>
      </dgm:t>
    </dgm:pt>
    <dgm:pt modelId="{04739ABA-2D1D-418D-B8BD-6A602C46095B}">
      <dgm:prSet/>
      <dgm:spPr/>
      <dgm:t>
        <a:bodyPr/>
        <a:lstStyle/>
        <a:p>
          <a:r>
            <a:rPr lang="es-CO"/>
            <a:t>PORTB=0X2F</a:t>
          </a:r>
          <a:endParaRPr lang="en-US"/>
        </a:p>
      </dgm:t>
    </dgm:pt>
    <dgm:pt modelId="{524848B6-7808-4006-BC88-A2B2E68017D4}" type="parTrans" cxnId="{26AE9EE2-97BB-49DF-93F7-88519F126783}">
      <dgm:prSet/>
      <dgm:spPr/>
      <dgm:t>
        <a:bodyPr/>
        <a:lstStyle/>
        <a:p>
          <a:endParaRPr lang="en-US"/>
        </a:p>
      </dgm:t>
    </dgm:pt>
    <dgm:pt modelId="{38B21300-B55B-434C-BBDE-C358CCB0150B}" type="sibTrans" cxnId="{26AE9EE2-97BB-49DF-93F7-88519F126783}">
      <dgm:prSet/>
      <dgm:spPr/>
      <dgm:t>
        <a:bodyPr/>
        <a:lstStyle/>
        <a:p>
          <a:endParaRPr lang="en-US"/>
        </a:p>
      </dgm:t>
    </dgm:pt>
    <dgm:pt modelId="{D8D6C772-4553-45F9-AA5E-8286737008CD}">
      <dgm:prSet/>
      <dgm:spPr/>
      <dgm:t>
        <a:bodyPr/>
        <a:lstStyle/>
        <a:p>
          <a:r>
            <a:rPr lang="es-CO"/>
            <a:t>PORTB.0=1     (BITS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0,1,2,3,4,5,6,7)</a:t>
          </a:r>
          <a:endParaRPr lang="en-US"/>
        </a:p>
      </dgm:t>
    </dgm:pt>
    <dgm:pt modelId="{3177262C-D200-4EF4-B734-5870BFD318D8}" type="parTrans" cxnId="{85104F75-0F2D-4198-9E95-6A78FDD19F9B}">
      <dgm:prSet/>
      <dgm:spPr/>
      <dgm:t>
        <a:bodyPr/>
        <a:lstStyle/>
        <a:p>
          <a:endParaRPr lang="en-US"/>
        </a:p>
      </dgm:t>
    </dgm:pt>
    <dgm:pt modelId="{B9402BCC-2B5B-42EB-8581-5115A1E42E13}" type="sibTrans" cxnId="{85104F75-0F2D-4198-9E95-6A78FDD19F9B}">
      <dgm:prSet/>
      <dgm:spPr/>
      <dgm:t>
        <a:bodyPr/>
        <a:lstStyle/>
        <a:p>
          <a:endParaRPr lang="en-US"/>
        </a:p>
      </dgm:t>
    </dgm:pt>
    <dgm:pt modelId="{E9EF6A96-9641-46E0-9466-E6FDF24AA589}" type="pres">
      <dgm:prSet presAssocID="{FAB0CB54-56D5-473D-97BC-D5BE4B3C391D}" presName="vert0" presStyleCnt="0">
        <dgm:presLayoutVars>
          <dgm:dir/>
          <dgm:animOne val="branch"/>
          <dgm:animLvl val="lvl"/>
        </dgm:presLayoutVars>
      </dgm:prSet>
      <dgm:spPr/>
    </dgm:pt>
    <dgm:pt modelId="{367532BC-C8DA-45C5-B0B4-FB96236323D0}" type="pres">
      <dgm:prSet presAssocID="{D181899F-DCAE-4139-B969-CE4707EEC16A}" presName="thickLine" presStyleLbl="alignNode1" presStyleIdx="0" presStyleCnt="5"/>
      <dgm:spPr/>
    </dgm:pt>
    <dgm:pt modelId="{7673ACA5-0F23-4323-9A84-F0C894834CE4}" type="pres">
      <dgm:prSet presAssocID="{D181899F-DCAE-4139-B969-CE4707EEC16A}" presName="horz1" presStyleCnt="0"/>
      <dgm:spPr/>
    </dgm:pt>
    <dgm:pt modelId="{46D5E612-5408-48C0-B9D0-C91C1A1B5DC2}" type="pres">
      <dgm:prSet presAssocID="{D181899F-DCAE-4139-B969-CE4707EEC16A}" presName="tx1" presStyleLbl="revTx" presStyleIdx="0" presStyleCnt="5"/>
      <dgm:spPr/>
    </dgm:pt>
    <dgm:pt modelId="{37DF96F2-1BA0-46CE-83E3-2B4FDCBC8F70}" type="pres">
      <dgm:prSet presAssocID="{D181899F-DCAE-4139-B969-CE4707EEC16A}" presName="vert1" presStyleCnt="0"/>
      <dgm:spPr/>
    </dgm:pt>
    <dgm:pt modelId="{9A747421-FC08-427D-9B77-12D04C95B08D}" type="pres">
      <dgm:prSet presAssocID="{AAA0311E-257A-4B0F-9C32-ED58C66AA897}" presName="thickLine" presStyleLbl="alignNode1" presStyleIdx="1" presStyleCnt="5"/>
      <dgm:spPr/>
    </dgm:pt>
    <dgm:pt modelId="{2F4CCC24-B9A1-4716-BD16-EAA02360CD39}" type="pres">
      <dgm:prSet presAssocID="{AAA0311E-257A-4B0F-9C32-ED58C66AA897}" presName="horz1" presStyleCnt="0"/>
      <dgm:spPr/>
    </dgm:pt>
    <dgm:pt modelId="{8DDD36DA-DBDE-4FF7-8B46-1D238896073E}" type="pres">
      <dgm:prSet presAssocID="{AAA0311E-257A-4B0F-9C32-ED58C66AA897}" presName="tx1" presStyleLbl="revTx" presStyleIdx="1" presStyleCnt="5"/>
      <dgm:spPr/>
    </dgm:pt>
    <dgm:pt modelId="{F07A1095-526F-4807-975D-96C55A936D1E}" type="pres">
      <dgm:prSet presAssocID="{AAA0311E-257A-4B0F-9C32-ED58C66AA897}" presName="vert1" presStyleCnt="0"/>
      <dgm:spPr/>
    </dgm:pt>
    <dgm:pt modelId="{77747899-C0BF-41A5-9CA9-8A2C03E52E9A}" type="pres">
      <dgm:prSet presAssocID="{B7471449-64FC-4B24-A269-A575422EACFC}" presName="thickLine" presStyleLbl="alignNode1" presStyleIdx="2" presStyleCnt="5"/>
      <dgm:spPr/>
    </dgm:pt>
    <dgm:pt modelId="{89591357-80AC-4F4D-B272-0517DDF6CE22}" type="pres">
      <dgm:prSet presAssocID="{B7471449-64FC-4B24-A269-A575422EACFC}" presName="horz1" presStyleCnt="0"/>
      <dgm:spPr/>
    </dgm:pt>
    <dgm:pt modelId="{E76A0833-EA12-4BE6-A4E8-DF0EEA0183AB}" type="pres">
      <dgm:prSet presAssocID="{B7471449-64FC-4B24-A269-A575422EACFC}" presName="tx1" presStyleLbl="revTx" presStyleIdx="2" presStyleCnt="5"/>
      <dgm:spPr/>
    </dgm:pt>
    <dgm:pt modelId="{A683500A-7681-4CF6-91F3-7E1A9DCF0B85}" type="pres">
      <dgm:prSet presAssocID="{B7471449-64FC-4B24-A269-A575422EACFC}" presName="vert1" presStyleCnt="0"/>
      <dgm:spPr/>
    </dgm:pt>
    <dgm:pt modelId="{A669E432-A53A-4C2D-95F7-63FCA322A494}" type="pres">
      <dgm:prSet presAssocID="{04739ABA-2D1D-418D-B8BD-6A602C46095B}" presName="thickLine" presStyleLbl="alignNode1" presStyleIdx="3" presStyleCnt="5"/>
      <dgm:spPr/>
    </dgm:pt>
    <dgm:pt modelId="{0E311D2B-3716-4FEB-85CD-F391F00B5C9C}" type="pres">
      <dgm:prSet presAssocID="{04739ABA-2D1D-418D-B8BD-6A602C46095B}" presName="horz1" presStyleCnt="0"/>
      <dgm:spPr/>
    </dgm:pt>
    <dgm:pt modelId="{FCE72747-37E6-4299-B9E4-A43AC6EA52AF}" type="pres">
      <dgm:prSet presAssocID="{04739ABA-2D1D-418D-B8BD-6A602C46095B}" presName="tx1" presStyleLbl="revTx" presStyleIdx="3" presStyleCnt="5"/>
      <dgm:spPr/>
    </dgm:pt>
    <dgm:pt modelId="{C276D50F-539E-45CA-942D-7E0411134EB5}" type="pres">
      <dgm:prSet presAssocID="{04739ABA-2D1D-418D-B8BD-6A602C46095B}" presName="vert1" presStyleCnt="0"/>
      <dgm:spPr/>
    </dgm:pt>
    <dgm:pt modelId="{95D74731-F35B-4C26-9172-ED3EB7B43C9B}" type="pres">
      <dgm:prSet presAssocID="{D8D6C772-4553-45F9-AA5E-8286737008CD}" presName="thickLine" presStyleLbl="alignNode1" presStyleIdx="4" presStyleCnt="5"/>
      <dgm:spPr/>
    </dgm:pt>
    <dgm:pt modelId="{F887CD00-D1F6-4C0E-872A-34F7756B4734}" type="pres">
      <dgm:prSet presAssocID="{D8D6C772-4553-45F9-AA5E-8286737008CD}" presName="horz1" presStyleCnt="0"/>
      <dgm:spPr/>
    </dgm:pt>
    <dgm:pt modelId="{32EE88AC-951C-4287-B8F7-7E44EE907E49}" type="pres">
      <dgm:prSet presAssocID="{D8D6C772-4553-45F9-AA5E-8286737008CD}" presName="tx1" presStyleLbl="revTx" presStyleIdx="4" presStyleCnt="5"/>
      <dgm:spPr/>
    </dgm:pt>
    <dgm:pt modelId="{17F83304-31F1-4C29-821E-F987ACCB6FDF}" type="pres">
      <dgm:prSet presAssocID="{D8D6C772-4553-45F9-AA5E-8286737008CD}" presName="vert1" presStyleCnt="0"/>
      <dgm:spPr/>
    </dgm:pt>
  </dgm:ptLst>
  <dgm:cxnLst>
    <dgm:cxn modelId="{8358512F-BA6A-4AC3-8C34-34CEE6617E1C}" type="presOf" srcId="{FAB0CB54-56D5-473D-97BC-D5BE4B3C391D}" destId="{E9EF6A96-9641-46E0-9466-E6FDF24AA589}" srcOrd="0" destOrd="0" presId="urn:microsoft.com/office/officeart/2008/layout/LinedList"/>
    <dgm:cxn modelId="{AFD9B341-6606-49A0-BE92-F4D7A364AC3C}" srcId="{FAB0CB54-56D5-473D-97BC-D5BE4B3C391D}" destId="{AAA0311E-257A-4B0F-9C32-ED58C66AA897}" srcOrd="1" destOrd="0" parTransId="{823DEDA7-62F8-488F-A504-B0FFAB1E875D}" sibTransId="{B697B4F7-DAC3-45EC-934D-8A4A6230EABA}"/>
    <dgm:cxn modelId="{F448256E-90CF-4D15-8D90-484AA4BF72CE}" srcId="{FAB0CB54-56D5-473D-97BC-D5BE4B3C391D}" destId="{D181899F-DCAE-4139-B969-CE4707EEC16A}" srcOrd="0" destOrd="0" parTransId="{125E2C30-2C92-4F78-AA41-2D90E273F167}" sibTransId="{728CEB75-4837-478D-AFF3-664341D80267}"/>
    <dgm:cxn modelId="{85104F75-0F2D-4198-9E95-6A78FDD19F9B}" srcId="{FAB0CB54-56D5-473D-97BC-D5BE4B3C391D}" destId="{D8D6C772-4553-45F9-AA5E-8286737008CD}" srcOrd="4" destOrd="0" parTransId="{3177262C-D200-4EF4-B734-5870BFD318D8}" sibTransId="{B9402BCC-2B5B-42EB-8581-5115A1E42E13}"/>
    <dgm:cxn modelId="{B06ABF55-8937-4205-907B-169562DAB8F8}" type="presOf" srcId="{D181899F-DCAE-4139-B969-CE4707EEC16A}" destId="{46D5E612-5408-48C0-B9D0-C91C1A1B5DC2}" srcOrd="0" destOrd="0" presId="urn:microsoft.com/office/officeart/2008/layout/LinedList"/>
    <dgm:cxn modelId="{99635F5A-535E-46C6-A928-442BF3DA60F0}" type="presOf" srcId="{D8D6C772-4553-45F9-AA5E-8286737008CD}" destId="{32EE88AC-951C-4287-B8F7-7E44EE907E49}" srcOrd="0" destOrd="0" presId="urn:microsoft.com/office/officeart/2008/layout/LinedList"/>
    <dgm:cxn modelId="{B065D97A-5DD5-4F2A-8A65-734D20E7C8BD}" srcId="{FAB0CB54-56D5-473D-97BC-D5BE4B3C391D}" destId="{B7471449-64FC-4B24-A269-A575422EACFC}" srcOrd="2" destOrd="0" parTransId="{3B8438AC-0AA0-4AF8-B4A6-3DC5BB15300C}" sibTransId="{2817E0A7-D9BD-42C9-8975-86085187D35F}"/>
    <dgm:cxn modelId="{07D33C8C-793F-4734-ADE4-919CF3C7F8C8}" type="presOf" srcId="{AAA0311E-257A-4B0F-9C32-ED58C66AA897}" destId="{8DDD36DA-DBDE-4FF7-8B46-1D238896073E}" srcOrd="0" destOrd="0" presId="urn:microsoft.com/office/officeart/2008/layout/LinedList"/>
    <dgm:cxn modelId="{899AE3DA-EEEE-400E-A3A5-B3284F564BEE}" type="presOf" srcId="{04739ABA-2D1D-418D-B8BD-6A602C46095B}" destId="{FCE72747-37E6-4299-B9E4-A43AC6EA52AF}" srcOrd="0" destOrd="0" presId="urn:microsoft.com/office/officeart/2008/layout/LinedList"/>
    <dgm:cxn modelId="{26AE9EE2-97BB-49DF-93F7-88519F126783}" srcId="{FAB0CB54-56D5-473D-97BC-D5BE4B3C391D}" destId="{04739ABA-2D1D-418D-B8BD-6A602C46095B}" srcOrd="3" destOrd="0" parTransId="{524848B6-7808-4006-BC88-A2B2E68017D4}" sibTransId="{38B21300-B55B-434C-BBDE-C358CCB0150B}"/>
    <dgm:cxn modelId="{C8EA98EE-C0DD-410A-BAD5-6ADD0FB2C156}" type="presOf" srcId="{B7471449-64FC-4B24-A269-A575422EACFC}" destId="{E76A0833-EA12-4BE6-A4E8-DF0EEA0183AB}" srcOrd="0" destOrd="0" presId="urn:microsoft.com/office/officeart/2008/layout/LinedList"/>
    <dgm:cxn modelId="{E3E10259-48B7-4B24-94FF-7E742351EB88}" type="presParOf" srcId="{E9EF6A96-9641-46E0-9466-E6FDF24AA589}" destId="{367532BC-C8DA-45C5-B0B4-FB96236323D0}" srcOrd="0" destOrd="0" presId="urn:microsoft.com/office/officeart/2008/layout/LinedList"/>
    <dgm:cxn modelId="{66D4CF91-A964-4412-9A6B-4A63B3025134}" type="presParOf" srcId="{E9EF6A96-9641-46E0-9466-E6FDF24AA589}" destId="{7673ACA5-0F23-4323-9A84-F0C894834CE4}" srcOrd="1" destOrd="0" presId="urn:microsoft.com/office/officeart/2008/layout/LinedList"/>
    <dgm:cxn modelId="{BAD793BE-BDC4-46F2-88CE-19C4F78D9175}" type="presParOf" srcId="{7673ACA5-0F23-4323-9A84-F0C894834CE4}" destId="{46D5E612-5408-48C0-B9D0-C91C1A1B5DC2}" srcOrd="0" destOrd="0" presId="urn:microsoft.com/office/officeart/2008/layout/LinedList"/>
    <dgm:cxn modelId="{9955D1ED-6D90-49CC-8735-A70363686B5F}" type="presParOf" srcId="{7673ACA5-0F23-4323-9A84-F0C894834CE4}" destId="{37DF96F2-1BA0-46CE-83E3-2B4FDCBC8F70}" srcOrd="1" destOrd="0" presId="urn:microsoft.com/office/officeart/2008/layout/LinedList"/>
    <dgm:cxn modelId="{225ADC6C-6330-4C08-9247-5E00775626B8}" type="presParOf" srcId="{E9EF6A96-9641-46E0-9466-E6FDF24AA589}" destId="{9A747421-FC08-427D-9B77-12D04C95B08D}" srcOrd="2" destOrd="0" presId="urn:microsoft.com/office/officeart/2008/layout/LinedList"/>
    <dgm:cxn modelId="{313A8C90-8149-441C-8E00-E6EB92B8B02C}" type="presParOf" srcId="{E9EF6A96-9641-46E0-9466-E6FDF24AA589}" destId="{2F4CCC24-B9A1-4716-BD16-EAA02360CD39}" srcOrd="3" destOrd="0" presId="urn:microsoft.com/office/officeart/2008/layout/LinedList"/>
    <dgm:cxn modelId="{3DF8205B-8000-4B78-8C69-B5564700360D}" type="presParOf" srcId="{2F4CCC24-B9A1-4716-BD16-EAA02360CD39}" destId="{8DDD36DA-DBDE-4FF7-8B46-1D238896073E}" srcOrd="0" destOrd="0" presId="urn:microsoft.com/office/officeart/2008/layout/LinedList"/>
    <dgm:cxn modelId="{16B56791-F84F-42B1-8647-A0D4E743DB35}" type="presParOf" srcId="{2F4CCC24-B9A1-4716-BD16-EAA02360CD39}" destId="{F07A1095-526F-4807-975D-96C55A936D1E}" srcOrd="1" destOrd="0" presId="urn:microsoft.com/office/officeart/2008/layout/LinedList"/>
    <dgm:cxn modelId="{7EB0D140-C09E-4330-AADD-3A797867CDD0}" type="presParOf" srcId="{E9EF6A96-9641-46E0-9466-E6FDF24AA589}" destId="{77747899-C0BF-41A5-9CA9-8A2C03E52E9A}" srcOrd="4" destOrd="0" presId="urn:microsoft.com/office/officeart/2008/layout/LinedList"/>
    <dgm:cxn modelId="{B871A6CA-AD4B-47CB-81CB-6B4E5D7B802E}" type="presParOf" srcId="{E9EF6A96-9641-46E0-9466-E6FDF24AA589}" destId="{89591357-80AC-4F4D-B272-0517DDF6CE22}" srcOrd="5" destOrd="0" presId="urn:microsoft.com/office/officeart/2008/layout/LinedList"/>
    <dgm:cxn modelId="{02AC32A2-62B0-4CE0-8C5B-F95AD505CB35}" type="presParOf" srcId="{89591357-80AC-4F4D-B272-0517DDF6CE22}" destId="{E76A0833-EA12-4BE6-A4E8-DF0EEA0183AB}" srcOrd="0" destOrd="0" presId="urn:microsoft.com/office/officeart/2008/layout/LinedList"/>
    <dgm:cxn modelId="{622218A4-C2D4-4545-931C-8C31C7D37E18}" type="presParOf" srcId="{89591357-80AC-4F4D-B272-0517DDF6CE22}" destId="{A683500A-7681-4CF6-91F3-7E1A9DCF0B85}" srcOrd="1" destOrd="0" presId="urn:microsoft.com/office/officeart/2008/layout/LinedList"/>
    <dgm:cxn modelId="{C7CE2D38-B2AB-43D9-B9F2-B573E4AE714C}" type="presParOf" srcId="{E9EF6A96-9641-46E0-9466-E6FDF24AA589}" destId="{A669E432-A53A-4C2D-95F7-63FCA322A494}" srcOrd="6" destOrd="0" presId="urn:microsoft.com/office/officeart/2008/layout/LinedList"/>
    <dgm:cxn modelId="{92D40BAE-0394-4A07-9A6F-37955D887776}" type="presParOf" srcId="{E9EF6A96-9641-46E0-9466-E6FDF24AA589}" destId="{0E311D2B-3716-4FEB-85CD-F391F00B5C9C}" srcOrd="7" destOrd="0" presId="urn:microsoft.com/office/officeart/2008/layout/LinedList"/>
    <dgm:cxn modelId="{1E50CED3-4850-458A-82F7-8A80B74739E6}" type="presParOf" srcId="{0E311D2B-3716-4FEB-85CD-F391F00B5C9C}" destId="{FCE72747-37E6-4299-B9E4-A43AC6EA52AF}" srcOrd="0" destOrd="0" presId="urn:microsoft.com/office/officeart/2008/layout/LinedList"/>
    <dgm:cxn modelId="{842B91DC-58C1-4695-AE41-54ACA4800306}" type="presParOf" srcId="{0E311D2B-3716-4FEB-85CD-F391F00B5C9C}" destId="{C276D50F-539E-45CA-942D-7E0411134EB5}" srcOrd="1" destOrd="0" presId="urn:microsoft.com/office/officeart/2008/layout/LinedList"/>
    <dgm:cxn modelId="{0D7BBD2F-3714-4EB2-BEA2-C516D61D4D9F}" type="presParOf" srcId="{E9EF6A96-9641-46E0-9466-E6FDF24AA589}" destId="{95D74731-F35B-4C26-9172-ED3EB7B43C9B}" srcOrd="8" destOrd="0" presId="urn:microsoft.com/office/officeart/2008/layout/LinedList"/>
    <dgm:cxn modelId="{BE5D0EA6-EFE4-4828-8D3D-1EA19415C188}" type="presParOf" srcId="{E9EF6A96-9641-46E0-9466-E6FDF24AA589}" destId="{F887CD00-D1F6-4C0E-872A-34F7756B4734}" srcOrd="9" destOrd="0" presId="urn:microsoft.com/office/officeart/2008/layout/LinedList"/>
    <dgm:cxn modelId="{E347A6E3-678B-44C0-8663-42A2283BAC20}" type="presParOf" srcId="{F887CD00-D1F6-4C0E-872A-34F7756B4734}" destId="{32EE88AC-951C-4287-B8F7-7E44EE907E49}" srcOrd="0" destOrd="0" presId="urn:microsoft.com/office/officeart/2008/layout/LinedList"/>
    <dgm:cxn modelId="{E31CE834-6DBD-4D1C-8A2F-552DDC1B9EA8}" type="presParOf" srcId="{F887CD00-D1F6-4C0E-872A-34F7756B4734}" destId="{17F83304-31F1-4C29-821E-F987ACCB6FD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3F904F-F1AA-4E1F-9A3B-3808DBDAB23A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80BBB1E-4205-4447-8E28-8B38B8FC7152}">
      <dgm:prSet/>
      <dgm:spPr/>
      <dgm:t>
        <a:bodyPr/>
        <a:lstStyle/>
        <a:p>
          <a:r>
            <a:rPr lang="es-ES"/>
            <a:t>SETUP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CONFIGURA EL PIN COMO SALIDA</a:t>
          </a:r>
          <a:endParaRPr lang="en-US"/>
        </a:p>
      </dgm:t>
    </dgm:pt>
    <dgm:pt modelId="{B4A42E65-AA29-4666-AAB0-44EE501B1738}" type="parTrans" cxnId="{4FC00344-E5EF-4873-A61F-B9EF473980A3}">
      <dgm:prSet/>
      <dgm:spPr/>
      <dgm:t>
        <a:bodyPr/>
        <a:lstStyle/>
        <a:p>
          <a:endParaRPr lang="en-US"/>
        </a:p>
      </dgm:t>
    </dgm:pt>
    <dgm:pt modelId="{F6F632B7-6E43-4407-A673-A508F8DFC8AD}" type="sibTrans" cxnId="{4FC00344-E5EF-4873-A61F-B9EF473980A3}">
      <dgm:prSet/>
      <dgm:spPr/>
      <dgm:t>
        <a:bodyPr/>
        <a:lstStyle/>
        <a:p>
          <a:endParaRPr lang="en-US"/>
        </a:p>
      </dgm:t>
    </dgm:pt>
    <dgm:pt modelId="{161318FD-CBF3-4957-B198-56C829EFB3DD}">
      <dgm:prSet/>
      <dgm:spPr/>
      <dgm:t>
        <a:bodyPr/>
        <a:lstStyle/>
        <a:p>
          <a:r>
            <a:rPr lang="es-CO"/>
            <a:t>SALIDA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pinMode(12,OUTPUT);</a:t>
          </a:r>
          <a:endParaRPr lang="en-US"/>
        </a:p>
      </dgm:t>
    </dgm:pt>
    <dgm:pt modelId="{F2C6D007-7C14-45C9-BAA2-D1795A25FFB1}" type="parTrans" cxnId="{6CE30196-B647-4564-8A4A-C8A6CAEFC03E}">
      <dgm:prSet/>
      <dgm:spPr/>
      <dgm:t>
        <a:bodyPr/>
        <a:lstStyle/>
        <a:p>
          <a:endParaRPr lang="en-US"/>
        </a:p>
      </dgm:t>
    </dgm:pt>
    <dgm:pt modelId="{24B0625A-113C-471B-874A-2AD2EDBC0C4D}" type="sibTrans" cxnId="{6CE30196-B647-4564-8A4A-C8A6CAEFC03E}">
      <dgm:prSet/>
      <dgm:spPr/>
      <dgm:t>
        <a:bodyPr/>
        <a:lstStyle/>
        <a:p>
          <a:endParaRPr lang="en-US"/>
        </a:p>
      </dgm:t>
    </dgm:pt>
    <dgm:pt modelId="{40969F4F-3EF2-4CA9-A1BD-E32111F39217}">
      <dgm:prSet/>
      <dgm:spPr/>
      <dgm:t>
        <a:bodyPr/>
        <a:lstStyle/>
        <a:p>
          <a:r>
            <a:rPr lang="es-CO"/>
            <a:t>LOOP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MANIPULA EL PIN </a:t>
          </a:r>
          <a:endParaRPr lang="en-US"/>
        </a:p>
      </dgm:t>
    </dgm:pt>
    <dgm:pt modelId="{8D4D6817-5F71-4948-95AD-60121E25A089}" type="parTrans" cxnId="{2DC205DF-475D-48CA-8F55-CF3422E7AC7F}">
      <dgm:prSet/>
      <dgm:spPr/>
      <dgm:t>
        <a:bodyPr/>
        <a:lstStyle/>
        <a:p>
          <a:endParaRPr lang="en-US"/>
        </a:p>
      </dgm:t>
    </dgm:pt>
    <dgm:pt modelId="{667D9807-DA14-416D-B36C-8A8C87A9371D}" type="sibTrans" cxnId="{2DC205DF-475D-48CA-8F55-CF3422E7AC7F}">
      <dgm:prSet/>
      <dgm:spPr/>
      <dgm:t>
        <a:bodyPr/>
        <a:lstStyle/>
        <a:p>
          <a:endParaRPr lang="en-US"/>
        </a:p>
      </dgm:t>
    </dgm:pt>
    <dgm:pt modelId="{4A0A7F48-215F-4D26-B506-C14778216CE6}">
      <dgm:prSet/>
      <dgm:spPr/>
      <dgm:t>
        <a:bodyPr/>
        <a:lstStyle/>
        <a:p>
          <a:r>
            <a:rPr lang="es-CO"/>
            <a:t>digitalWrite(numero_pin,estado);</a:t>
          </a:r>
          <a:endParaRPr lang="en-US"/>
        </a:p>
      </dgm:t>
    </dgm:pt>
    <dgm:pt modelId="{AA6BEE5A-262D-49F5-B5AD-D21B7B1AE64B}" type="parTrans" cxnId="{401C4A85-050D-44F5-A5EB-446EEB812EED}">
      <dgm:prSet/>
      <dgm:spPr/>
      <dgm:t>
        <a:bodyPr/>
        <a:lstStyle/>
        <a:p>
          <a:endParaRPr lang="en-US"/>
        </a:p>
      </dgm:t>
    </dgm:pt>
    <dgm:pt modelId="{B305E0A5-32DF-462A-B261-A71718CECF59}" type="sibTrans" cxnId="{401C4A85-050D-44F5-A5EB-446EEB812EED}">
      <dgm:prSet/>
      <dgm:spPr/>
      <dgm:t>
        <a:bodyPr/>
        <a:lstStyle/>
        <a:p>
          <a:endParaRPr lang="en-US"/>
        </a:p>
      </dgm:t>
    </dgm:pt>
    <dgm:pt modelId="{000A0A71-D7DA-460F-A2E4-C9AF15C7D8F1}">
      <dgm:prSet/>
      <dgm:spPr/>
      <dgm:t>
        <a:bodyPr/>
        <a:lstStyle/>
        <a:p>
          <a:r>
            <a:rPr lang="es-CO"/>
            <a:t>digitalWrite(12,1);</a:t>
          </a:r>
          <a:endParaRPr lang="en-US"/>
        </a:p>
      </dgm:t>
    </dgm:pt>
    <dgm:pt modelId="{E5E10D90-2C6D-4502-A8F4-768CD2295629}" type="parTrans" cxnId="{378A32D3-267A-469C-BC68-1534AAAB2D3E}">
      <dgm:prSet/>
      <dgm:spPr/>
      <dgm:t>
        <a:bodyPr/>
        <a:lstStyle/>
        <a:p>
          <a:endParaRPr lang="en-US"/>
        </a:p>
      </dgm:t>
    </dgm:pt>
    <dgm:pt modelId="{CD61851B-0CD7-46E0-93EF-65B5CEE0F643}" type="sibTrans" cxnId="{378A32D3-267A-469C-BC68-1534AAAB2D3E}">
      <dgm:prSet/>
      <dgm:spPr/>
      <dgm:t>
        <a:bodyPr/>
        <a:lstStyle/>
        <a:p>
          <a:endParaRPr lang="en-US"/>
        </a:p>
      </dgm:t>
    </dgm:pt>
    <dgm:pt modelId="{0FFF4964-2669-462E-92FE-45382F95496E}">
      <dgm:prSet/>
      <dgm:spPr/>
      <dgm:t>
        <a:bodyPr/>
        <a:lstStyle/>
        <a:p>
          <a:r>
            <a:rPr lang="es-CO"/>
            <a:t>digitalWrite(12,HIGH);</a:t>
          </a:r>
          <a:endParaRPr lang="en-US"/>
        </a:p>
      </dgm:t>
    </dgm:pt>
    <dgm:pt modelId="{5CF2D360-5913-45A8-87CD-EC612E6FAD2C}" type="parTrans" cxnId="{9970E4E0-D02B-4F15-81A1-51988E8BD2D8}">
      <dgm:prSet/>
      <dgm:spPr/>
      <dgm:t>
        <a:bodyPr/>
        <a:lstStyle/>
        <a:p>
          <a:endParaRPr lang="en-US"/>
        </a:p>
      </dgm:t>
    </dgm:pt>
    <dgm:pt modelId="{8F6A74E9-8282-4355-999A-24D9F594AF76}" type="sibTrans" cxnId="{9970E4E0-D02B-4F15-81A1-51988E8BD2D8}">
      <dgm:prSet/>
      <dgm:spPr/>
      <dgm:t>
        <a:bodyPr/>
        <a:lstStyle/>
        <a:p>
          <a:endParaRPr lang="en-US"/>
        </a:p>
      </dgm:t>
    </dgm:pt>
    <dgm:pt modelId="{5A5F8C64-7A51-4167-9253-603F0C047E4A}">
      <dgm:prSet/>
      <dgm:spPr/>
      <dgm:t>
        <a:bodyPr/>
        <a:lstStyle/>
        <a:p>
          <a:r>
            <a:rPr lang="es-CO"/>
            <a:t>digitalWrite(12,0);</a:t>
          </a:r>
          <a:endParaRPr lang="en-US"/>
        </a:p>
      </dgm:t>
    </dgm:pt>
    <dgm:pt modelId="{2512FDA6-823F-4076-8490-EB484BF9BDFF}" type="parTrans" cxnId="{667981E6-2DF4-4E86-A180-4B0CC577534B}">
      <dgm:prSet/>
      <dgm:spPr/>
      <dgm:t>
        <a:bodyPr/>
        <a:lstStyle/>
        <a:p>
          <a:endParaRPr lang="en-US"/>
        </a:p>
      </dgm:t>
    </dgm:pt>
    <dgm:pt modelId="{0F89D6B2-DFDE-431D-BC30-C3AB8CE792AF}" type="sibTrans" cxnId="{667981E6-2DF4-4E86-A180-4B0CC577534B}">
      <dgm:prSet/>
      <dgm:spPr/>
      <dgm:t>
        <a:bodyPr/>
        <a:lstStyle/>
        <a:p>
          <a:endParaRPr lang="en-US"/>
        </a:p>
      </dgm:t>
    </dgm:pt>
    <dgm:pt modelId="{844B6275-0601-473C-8BD6-E0BB62974EC8}">
      <dgm:prSet/>
      <dgm:spPr/>
      <dgm:t>
        <a:bodyPr/>
        <a:lstStyle/>
        <a:p>
          <a:r>
            <a:rPr lang="es-CO"/>
            <a:t>digitalWrite(12,LOW);</a:t>
          </a:r>
          <a:endParaRPr lang="en-US"/>
        </a:p>
      </dgm:t>
    </dgm:pt>
    <dgm:pt modelId="{FE649B38-A8DC-4CC8-9111-FD9929371BFD}" type="parTrans" cxnId="{71135F4E-C63F-4F9D-9038-461310FA161E}">
      <dgm:prSet/>
      <dgm:spPr/>
      <dgm:t>
        <a:bodyPr/>
        <a:lstStyle/>
        <a:p>
          <a:endParaRPr lang="en-US"/>
        </a:p>
      </dgm:t>
    </dgm:pt>
    <dgm:pt modelId="{10BBE42B-BE67-4113-B758-BD96E254319F}" type="sibTrans" cxnId="{71135F4E-C63F-4F9D-9038-461310FA161E}">
      <dgm:prSet/>
      <dgm:spPr/>
      <dgm:t>
        <a:bodyPr/>
        <a:lstStyle/>
        <a:p>
          <a:endParaRPr lang="en-US"/>
        </a:p>
      </dgm:t>
    </dgm:pt>
    <dgm:pt modelId="{7E2CACDA-17E8-4494-8393-048F16341EDB}" type="pres">
      <dgm:prSet presAssocID="{2B3F904F-F1AA-4E1F-9A3B-3808DBDAB23A}" presName="linear" presStyleCnt="0">
        <dgm:presLayoutVars>
          <dgm:animLvl val="lvl"/>
          <dgm:resizeHandles val="exact"/>
        </dgm:presLayoutVars>
      </dgm:prSet>
      <dgm:spPr/>
    </dgm:pt>
    <dgm:pt modelId="{7473B1A1-7745-4A87-B6CA-3734AB20C07D}" type="pres">
      <dgm:prSet presAssocID="{D80BBB1E-4205-4447-8E28-8B38B8FC715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9F267DC-85C5-40D1-86E1-4C0F15E61930}" type="pres">
      <dgm:prSet presAssocID="{D80BBB1E-4205-4447-8E28-8B38B8FC7152}" presName="childText" presStyleLbl="revTx" presStyleIdx="0" presStyleCnt="2">
        <dgm:presLayoutVars>
          <dgm:bulletEnabled val="1"/>
        </dgm:presLayoutVars>
      </dgm:prSet>
      <dgm:spPr/>
    </dgm:pt>
    <dgm:pt modelId="{67FC5BE3-4D30-4E14-92E3-F0AA468A6DC1}" type="pres">
      <dgm:prSet presAssocID="{40969F4F-3EF2-4CA9-A1BD-E32111F3921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C6C63E2-61F4-4683-AFFB-43692959132B}" type="pres">
      <dgm:prSet presAssocID="{40969F4F-3EF2-4CA9-A1BD-E32111F3921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FB6C71E-39F2-40DA-8F0B-364ED7C772F4}" type="presOf" srcId="{40969F4F-3EF2-4CA9-A1BD-E32111F39217}" destId="{67FC5BE3-4D30-4E14-92E3-F0AA468A6DC1}" srcOrd="0" destOrd="0" presId="urn:microsoft.com/office/officeart/2005/8/layout/vList2"/>
    <dgm:cxn modelId="{962C222B-7436-43F1-829B-ADA88C92560A}" type="presOf" srcId="{D80BBB1E-4205-4447-8E28-8B38B8FC7152}" destId="{7473B1A1-7745-4A87-B6CA-3734AB20C07D}" srcOrd="0" destOrd="0" presId="urn:microsoft.com/office/officeart/2005/8/layout/vList2"/>
    <dgm:cxn modelId="{A764EA36-1183-4DE4-8CB5-2C0891C640F9}" type="presOf" srcId="{4A0A7F48-215F-4D26-B506-C14778216CE6}" destId="{0C6C63E2-61F4-4683-AFFB-43692959132B}" srcOrd="0" destOrd="0" presId="urn:microsoft.com/office/officeart/2005/8/layout/vList2"/>
    <dgm:cxn modelId="{901CF739-2B96-45C6-B78A-6BD196982FE9}" type="presOf" srcId="{161318FD-CBF3-4957-B198-56C829EFB3DD}" destId="{F9F267DC-85C5-40D1-86E1-4C0F15E61930}" srcOrd="0" destOrd="0" presId="urn:microsoft.com/office/officeart/2005/8/layout/vList2"/>
    <dgm:cxn modelId="{4FC00344-E5EF-4873-A61F-B9EF473980A3}" srcId="{2B3F904F-F1AA-4E1F-9A3B-3808DBDAB23A}" destId="{D80BBB1E-4205-4447-8E28-8B38B8FC7152}" srcOrd="0" destOrd="0" parTransId="{B4A42E65-AA29-4666-AAB0-44EE501B1738}" sibTransId="{F6F632B7-6E43-4407-A673-A508F8DFC8AD}"/>
    <dgm:cxn modelId="{D41B206C-A241-4874-B077-A495EB053D0B}" type="presOf" srcId="{844B6275-0601-473C-8BD6-E0BB62974EC8}" destId="{0C6C63E2-61F4-4683-AFFB-43692959132B}" srcOrd="0" destOrd="4" presId="urn:microsoft.com/office/officeart/2005/8/layout/vList2"/>
    <dgm:cxn modelId="{71135F4E-C63F-4F9D-9038-461310FA161E}" srcId="{40969F4F-3EF2-4CA9-A1BD-E32111F39217}" destId="{844B6275-0601-473C-8BD6-E0BB62974EC8}" srcOrd="4" destOrd="0" parTransId="{FE649B38-A8DC-4CC8-9111-FD9929371BFD}" sibTransId="{10BBE42B-BE67-4113-B758-BD96E254319F}"/>
    <dgm:cxn modelId="{401C4A85-050D-44F5-A5EB-446EEB812EED}" srcId="{40969F4F-3EF2-4CA9-A1BD-E32111F39217}" destId="{4A0A7F48-215F-4D26-B506-C14778216CE6}" srcOrd="0" destOrd="0" parTransId="{AA6BEE5A-262D-49F5-B5AD-D21B7B1AE64B}" sibTransId="{B305E0A5-32DF-462A-B261-A71718CECF59}"/>
    <dgm:cxn modelId="{6CE30196-B647-4564-8A4A-C8A6CAEFC03E}" srcId="{D80BBB1E-4205-4447-8E28-8B38B8FC7152}" destId="{161318FD-CBF3-4957-B198-56C829EFB3DD}" srcOrd="0" destOrd="0" parTransId="{F2C6D007-7C14-45C9-BAA2-D1795A25FFB1}" sibTransId="{24B0625A-113C-471B-874A-2AD2EDBC0C4D}"/>
    <dgm:cxn modelId="{74E057B0-0FD6-4090-BDC8-9769E0102DB3}" type="presOf" srcId="{2B3F904F-F1AA-4E1F-9A3B-3808DBDAB23A}" destId="{7E2CACDA-17E8-4494-8393-048F16341EDB}" srcOrd="0" destOrd="0" presId="urn:microsoft.com/office/officeart/2005/8/layout/vList2"/>
    <dgm:cxn modelId="{0DB11DB9-B605-4090-A65E-C533ECF79CCD}" type="presOf" srcId="{0FFF4964-2669-462E-92FE-45382F95496E}" destId="{0C6C63E2-61F4-4683-AFFB-43692959132B}" srcOrd="0" destOrd="2" presId="urn:microsoft.com/office/officeart/2005/8/layout/vList2"/>
    <dgm:cxn modelId="{90E220BC-57CD-442E-80C2-ADE0571499F8}" type="presOf" srcId="{000A0A71-D7DA-460F-A2E4-C9AF15C7D8F1}" destId="{0C6C63E2-61F4-4683-AFFB-43692959132B}" srcOrd="0" destOrd="1" presId="urn:microsoft.com/office/officeart/2005/8/layout/vList2"/>
    <dgm:cxn modelId="{378A32D3-267A-469C-BC68-1534AAAB2D3E}" srcId="{40969F4F-3EF2-4CA9-A1BD-E32111F39217}" destId="{000A0A71-D7DA-460F-A2E4-C9AF15C7D8F1}" srcOrd="1" destOrd="0" parTransId="{E5E10D90-2C6D-4502-A8F4-768CD2295629}" sibTransId="{CD61851B-0CD7-46E0-93EF-65B5CEE0F643}"/>
    <dgm:cxn modelId="{6E95FFDB-1E3A-4267-84F6-749E3361B103}" type="presOf" srcId="{5A5F8C64-7A51-4167-9253-603F0C047E4A}" destId="{0C6C63E2-61F4-4683-AFFB-43692959132B}" srcOrd="0" destOrd="3" presId="urn:microsoft.com/office/officeart/2005/8/layout/vList2"/>
    <dgm:cxn modelId="{2DC205DF-475D-48CA-8F55-CF3422E7AC7F}" srcId="{2B3F904F-F1AA-4E1F-9A3B-3808DBDAB23A}" destId="{40969F4F-3EF2-4CA9-A1BD-E32111F39217}" srcOrd="1" destOrd="0" parTransId="{8D4D6817-5F71-4948-95AD-60121E25A089}" sibTransId="{667D9807-DA14-416D-B36C-8A8C87A9371D}"/>
    <dgm:cxn modelId="{9970E4E0-D02B-4F15-81A1-51988E8BD2D8}" srcId="{40969F4F-3EF2-4CA9-A1BD-E32111F39217}" destId="{0FFF4964-2669-462E-92FE-45382F95496E}" srcOrd="2" destOrd="0" parTransId="{5CF2D360-5913-45A8-87CD-EC612E6FAD2C}" sibTransId="{8F6A74E9-8282-4355-999A-24D9F594AF76}"/>
    <dgm:cxn modelId="{667981E6-2DF4-4E86-A180-4B0CC577534B}" srcId="{40969F4F-3EF2-4CA9-A1BD-E32111F39217}" destId="{5A5F8C64-7A51-4167-9253-603F0C047E4A}" srcOrd="3" destOrd="0" parTransId="{2512FDA6-823F-4076-8490-EB484BF9BDFF}" sibTransId="{0F89D6B2-DFDE-431D-BC30-C3AB8CE792AF}"/>
    <dgm:cxn modelId="{E0E23553-14CF-4573-A53F-C0EA30F0660C}" type="presParOf" srcId="{7E2CACDA-17E8-4494-8393-048F16341EDB}" destId="{7473B1A1-7745-4A87-B6CA-3734AB20C07D}" srcOrd="0" destOrd="0" presId="urn:microsoft.com/office/officeart/2005/8/layout/vList2"/>
    <dgm:cxn modelId="{8C6CAC97-F6A8-4428-B8BF-C881A4482F1A}" type="presParOf" srcId="{7E2CACDA-17E8-4494-8393-048F16341EDB}" destId="{F9F267DC-85C5-40D1-86E1-4C0F15E61930}" srcOrd="1" destOrd="0" presId="urn:microsoft.com/office/officeart/2005/8/layout/vList2"/>
    <dgm:cxn modelId="{22062555-E70A-4CEC-9171-B79A0D6B870E}" type="presParOf" srcId="{7E2CACDA-17E8-4494-8393-048F16341EDB}" destId="{67FC5BE3-4D30-4E14-92E3-F0AA468A6DC1}" srcOrd="2" destOrd="0" presId="urn:microsoft.com/office/officeart/2005/8/layout/vList2"/>
    <dgm:cxn modelId="{13EC2EE6-92CE-42B2-9FEC-2B7C55964B5E}" type="presParOf" srcId="{7E2CACDA-17E8-4494-8393-048F16341EDB}" destId="{0C6C63E2-61F4-4683-AFFB-4369295913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F4692-E68B-40D5-89E3-BA102FBD3793}">
      <dsp:nvSpPr>
        <dsp:cNvPr id="0" name=""/>
        <dsp:cNvSpPr/>
      </dsp:nvSpPr>
      <dsp:spPr>
        <a:xfrm>
          <a:off x="0" y="71384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DEFINICIONES, VARIABLES GLOBALES, INCLUIR LIBRERIAS</a:t>
          </a:r>
          <a:endParaRPr lang="en-US" sz="2400" kern="1200"/>
        </a:p>
      </dsp:txBody>
      <dsp:txXfrm>
        <a:off x="46606" y="760446"/>
        <a:ext cx="6573621" cy="861507"/>
      </dsp:txXfrm>
    </dsp:sp>
    <dsp:sp modelId="{3F987095-F0A5-47B9-A243-D75CE43FF7C0}">
      <dsp:nvSpPr>
        <dsp:cNvPr id="0" name=""/>
        <dsp:cNvSpPr/>
      </dsp:nvSpPr>
      <dsp:spPr>
        <a:xfrm>
          <a:off x="0" y="173768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SETUP()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FUNCION DE CONFIGURACION DEL MICROCONTROLADOR</a:t>
          </a:r>
          <a:endParaRPr lang="en-US" sz="2400" kern="1200"/>
        </a:p>
      </dsp:txBody>
      <dsp:txXfrm>
        <a:off x="46606" y="1784286"/>
        <a:ext cx="6573621" cy="861507"/>
      </dsp:txXfrm>
    </dsp:sp>
    <dsp:sp modelId="{B950FA32-E66F-487B-A34C-56241769291A}">
      <dsp:nvSpPr>
        <dsp:cNvPr id="0" name=""/>
        <dsp:cNvSpPr/>
      </dsp:nvSpPr>
      <dsp:spPr>
        <a:xfrm>
          <a:off x="0" y="276151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REPITE DE MANERA INFINITA</a:t>
          </a:r>
          <a:endParaRPr lang="en-US" sz="2400" kern="1200"/>
        </a:p>
      </dsp:txBody>
      <dsp:txXfrm>
        <a:off x="46606" y="2808125"/>
        <a:ext cx="6573621" cy="861507"/>
      </dsp:txXfrm>
    </dsp:sp>
    <dsp:sp modelId="{7C86CE58-0E7F-4510-A5D6-8C1DD7B49FFF}">
      <dsp:nvSpPr>
        <dsp:cNvPr id="0" name=""/>
        <dsp:cNvSpPr/>
      </dsp:nvSpPr>
      <dsp:spPr>
        <a:xfrm>
          <a:off x="0" y="378535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/>
        </a:p>
      </dsp:txBody>
      <dsp:txXfrm>
        <a:off x="46606" y="3831965"/>
        <a:ext cx="6573621" cy="8615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200F03-B85B-493C-97E9-04C22AB98CF9}">
      <dsp:nvSpPr>
        <dsp:cNvPr id="0" name=""/>
        <dsp:cNvSpPr/>
      </dsp:nvSpPr>
      <dsp:spPr>
        <a:xfrm>
          <a:off x="0" y="54968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DEFINICIONES, VARIABLES GLOBALES, INCLUIR LIBRERIAS </a:t>
          </a:r>
          <a:endParaRPr lang="en-US" sz="2400" kern="1200" dirty="0"/>
        </a:p>
      </dsp:txBody>
      <dsp:txXfrm>
        <a:off x="46606" y="596286"/>
        <a:ext cx="6573621" cy="861507"/>
      </dsp:txXfrm>
    </dsp:sp>
    <dsp:sp modelId="{0FD56FA5-76ED-4DCC-8F8D-1259324E5F2F}">
      <dsp:nvSpPr>
        <dsp:cNvPr id="0" name=""/>
        <dsp:cNvSpPr/>
      </dsp:nvSpPr>
      <dsp:spPr>
        <a:xfrm>
          <a:off x="0" y="157351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VOID SETUP() </a:t>
          </a:r>
          <a:r>
            <a:rPr lang="es-ES" sz="2400" kern="1200" dirty="0">
              <a:sym typeface="Wingdings" panose="05000000000000000000" pitchFamily="2" charset="2"/>
            </a:rPr>
            <a:t></a:t>
          </a:r>
          <a:r>
            <a:rPr lang="es-ES" sz="2400" kern="1200" dirty="0"/>
            <a:t>FUNCION DE CONFIGURACION DEL MICROCONTROLADOR</a:t>
          </a:r>
          <a:endParaRPr lang="en-US" sz="2400" kern="1200" dirty="0"/>
        </a:p>
      </dsp:txBody>
      <dsp:txXfrm>
        <a:off x="46606" y="1620125"/>
        <a:ext cx="6573621" cy="861507"/>
      </dsp:txXfrm>
    </dsp:sp>
    <dsp:sp modelId="{B2CEDB10-6FE3-4BFC-9FD1-541393D278AC}">
      <dsp:nvSpPr>
        <dsp:cNvPr id="0" name=""/>
        <dsp:cNvSpPr/>
      </dsp:nvSpPr>
      <dsp:spPr>
        <a:xfrm>
          <a:off x="0" y="259735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	REPITE DE MANERA INFINITA</a:t>
          </a:r>
          <a:endParaRPr lang="en-US" sz="2400" kern="1200"/>
        </a:p>
      </dsp:txBody>
      <dsp:txXfrm>
        <a:off x="46606" y="2643965"/>
        <a:ext cx="6573621" cy="861507"/>
      </dsp:txXfrm>
    </dsp:sp>
    <dsp:sp modelId="{7CE7E81F-CCA3-437E-9E62-FBF752B3851B}">
      <dsp:nvSpPr>
        <dsp:cNvPr id="0" name=""/>
        <dsp:cNvSpPr/>
      </dsp:nvSpPr>
      <dsp:spPr>
        <a:xfrm>
          <a:off x="0" y="3552080"/>
          <a:ext cx="6666833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900" kern="1200" dirty="0"/>
        </a:p>
      </dsp:txBody>
      <dsp:txXfrm>
        <a:off x="0" y="3552080"/>
        <a:ext cx="6666833" cy="397440"/>
      </dsp:txXfrm>
    </dsp:sp>
    <dsp:sp modelId="{FC129FC1-D081-41B5-B9B5-37220D12FE7B}">
      <dsp:nvSpPr>
        <dsp:cNvPr id="0" name=""/>
        <dsp:cNvSpPr/>
      </dsp:nvSpPr>
      <dsp:spPr>
        <a:xfrm>
          <a:off x="0" y="394952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 dirty="0"/>
        </a:p>
      </dsp:txBody>
      <dsp:txXfrm>
        <a:off x="46606" y="3996126"/>
        <a:ext cx="6573621" cy="8615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B4B71-A3FD-468F-8AA1-1797FE75681E}">
      <dsp:nvSpPr>
        <dsp:cNvPr id="0" name=""/>
        <dsp:cNvSpPr/>
      </dsp:nvSpPr>
      <dsp:spPr>
        <a:xfrm>
          <a:off x="0" y="87569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delay(Tiempo_en_milisegundos);</a:t>
          </a:r>
          <a:endParaRPr lang="en-US" sz="2500" kern="1200"/>
        </a:p>
      </dsp:txBody>
      <dsp:txXfrm>
        <a:off x="48726" y="136295"/>
        <a:ext cx="6569381" cy="900704"/>
      </dsp:txXfrm>
    </dsp:sp>
    <dsp:sp modelId="{6095CF4E-4789-4DF1-A563-1BC0B68B95BD}">
      <dsp:nvSpPr>
        <dsp:cNvPr id="0" name=""/>
        <dsp:cNvSpPr/>
      </dsp:nvSpPr>
      <dsp:spPr>
        <a:xfrm>
          <a:off x="0" y="1157725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3038037"/>
                <a:satOff val="-207"/>
                <a:lumOff val="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38037"/>
                <a:satOff val="-207"/>
                <a:lumOff val="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38037"/>
                <a:satOff val="-207"/>
                <a:lumOff val="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delay(5000);    5 segundos</a:t>
          </a:r>
          <a:endParaRPr lang="en-US" sz="2500" kern="1200"/>
        </a:p>
      </dsp:txBody>
      <dsp:txXfrm>
        <a:off x="48726" y="1206451"/>
        <a:ext cx="6569381" cy="900704"/>
      </dsp:txXfrm>
    </dsp:sp>
    <dsp:sp modelId="{82C25F15-4473-4FE4-8AF1-2F0C85B8CDA6}">
      <dsp:nvSpPr>
        <dsp:cNvPr id="0" name=""/>
        <dsp:cNvSpPr/>
      </dsp:nvSpPr>
      <dsp:spPr>
        <a:xfrm>
          <a:off x="0" y="2227881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delayMicroseconds (Tiempo_en_microsegundos);</a:t>
          </a:r>
          <a:endParaRPr lang="en-US" sz="2500" kern="1200"/>
        </a:p>
      </dsp:txBody>
      <dsp:txXfrm>
        <a:off x="48726" y="2276607"/>
        <a:ext cx="6569381" cy="900704"/>
      </dsp:txXfrm>
    </dsp:sp>
    <dsp:sp modelId="{2EF16CB6-CB62-422E-B105-74A6C1C7C0AF}">
      <dsp:nvSpPr>
        <dsp:cNvPr id="0" name=""/>
        <dsp:cNvSpPr/>
      </dsp:nvSpPr>
      <dsp:spPr>
        <a:xfrm>
          <a:off x="0" y="3298038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9114112"/>
                <a:satOff val="-620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14112"/>
                <a:satOff val="-620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14112"/>
                <a:satOff val="-620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delayMicroseconds(1000);   1ms</a:t>
          </a:r>
          <a:endParaRPr lang="en-US" sz="2500" kern="1200"/>
        </a:p>
      </dsp:txBody>
      <dsp:txXfrm>
        <a:off x="48726" y="3346764"/>
        <a:ext cx="6569381" cy="900704"/>
      </dsp:txXfrm>
    </dsp:sp>
    <dsp:sp modelId="{16C83436-6744-4A17-A031-9697264909A3}">
      <dsp:nvSpPr>
        <dsp:cNvPr id="0" name=""/>
        <dsp:cNvSpPr/>
      </dsp:nvSpPr>
      <dsp:spPr>
        <a:xfrm>
          <a:off x="0" y="4368194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 (1);   1ms</a:t>
          </a:r>
          <a:endParaRPr lang="en-US" sz="2500" kern="1200"/>
        </a:p>
      </dsp:txBody>
      <dsp:txXfrm>
        <a:off x="48726" y="4416920"/>
        <a:ext cx="6569381" cy="900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532BC-C8DA-45C5-B0B4-FB96236323D0}">
      <dsp:nvSpPr>
        <dsp:cNvPr id="0" name=""/>
        <dsp:cNvSpPr/>
      </dsp:nvSpPr>
      <dsp:spPr>
        <a:xfrm>
          <a:off x="0" y="665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D5E612-5408-48C0-B9D0-C91C1A1B5DC2}">
      <dsp:nvSpPr>
        <dsp:cNvPr id="0" name=""/>
        <dsp:cNvSpPr/>
      </dsp:nvSpPr>
      <dsp:spPr>
        <a:xfrm>
          <a:off x="0" y="665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/>
            <a:t>LA SALIDA O ENTRADA ES UN BIT</a:t>
          </a:r>
          <a:endParaRPr lang="en-US" sz="3200" kern="1200"/>
        </a:p>
      </dsp:txBody>
      <dsp:txXfrm>
        <a:off x="0" y="665"/>
        <a:ext cx="6666833" cy="1090517"/>
      </dsp:txXfrm>
    </dsp:sp>
    <dsp:sp modelId="{9A747421-FC08-427D-9B77-12D04C95B08D}">
      <dsp:nvSpPr>
        <dsp:cNvPr id="0" name=""/>
        <dsp:cNvSpPr/>
      </dsp:nvSpPr>
      <dsp:spPr>
        <a:xfrm>
          <a:off x="0" y="1091183"/>
          <a:ext cx="666683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DD36DA-DBDE-4FF7-8B46-1D238896073E}">
      <dsp:nvSpPr>
        <dsp:cNvPr id="0" name=""/>
        <dsp:cNvSpPr/>
      </dsp:nvSpPr>
      <dsp:spPr>
        <a:xfrm>
          <a:off x="0" y="1091183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/>
            <a:t>NIVELES LOGICOS (1/0)  (5V / 0V)</a:t>
          </a:r>
          <a:endParaRPr lang="en-US" sz="3200" kern="1200"/>
        </a:p>
      </dsp:txBody>
      <dsp:txXfrm>
        <a:off x="0" y="1091183"/>
        <a:ext cx="6666833" cy="1090517"/>
      </dsp:txXfrm>
    </dsp:sp>
    <dsp:sp modelId="{77747899-C0BF-41A5-9CA9-8A2C03E52E9A}">
      <dsp:nvSpPr>
        <dsp:cNvPr id="0" name=""/>
        <dsp:cNvSpPr/>
      </dsp:nvSpPr>
      <dsp:spPr>
        <a:xfrm>
          <a:off x="0" y="2181701"/>
          <a:ext cx="666683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6A0833-EA12-4BE6-A4E8-DF0EEA0183AB}">
      <dsp:nvSpPr>
        <dsp:cNvPr id="0" name=""/>
        <dsp:cNvSpPr/>
      </dsp:nvSpPr>
      <dsp:spPr>
        <a:xfrm>
          <a:off x="0" y="2181701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PORTB=b’00101111’</a:t>
          </a:r>
          <a:endParaRPr lang="en-US" sz="3200" kern="1200"/>
        </a:p>
      </dsp:txBody>
      <dsp:txXfrm>
        <a:off x="0" y="2181701"/>
        <a:ext cx="6666833" cy="1090517"/>
      </dsp:txXfrm>
    </dsp:sp>
    <dsp:sp modelId="{A669E432-A53A-4C2D-95F7-63FCA322A494}">
      <dsp:nvSpPr>
        <dsp:cNvPr id="0" name=""/>
        <dsp:cNvSpPr/>
      </dsp:nvSpPr>
      <dsp:spPr>
        <a:xfrm>
          <a:off x="0" y="3272218"/>
          <a:ext cx="666683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E72747-37E6-4299-B9E4-A43AC6EA52AF}">
      <dsp:nvSpPr>
        <dsp:cNvPr id="0" name=""/>
        <dsp:cNvSpPr/>
      </dsp:nvSpPr>
      <dsp:spPr>
        <a:xfrm>
          <a:off x="0" y="3272218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PORTB=0X2F</a:t>
          </a:r>
          <a:endParaRPr lang="en-US" sz="3200" kern="1200"/>
        </a:p>
      </dsp:txBody>
      <dsp:txXfrm>
        <a:off x="0" y="3272218"/>
        <a:ext cx="6666833" cy="1090517"/>
      </dsp:txXfrm>
    </dsp:sp>
    <dsp:sp modelId="{95D74731-F35B-4C26-9172-ED3EB7B43C9B}">
      <dsp:nvSpPr>
        <dsp:cNvPr id="0" name=""/>
        <dsp:cNvSpPr/>
      </dsp:nvSpPr>
      <dsp:spPr>
        <a:xfrm>
          <a:off x="0" y="4362736"/>
          <a:ext cx="666683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EE88AC-951C-4287-B8F7-7E44EE907E49}">
      <dsp:nvSpPr>
        <dsp:cNvPr id="0" name=""/>
        <dsp:cNvSpPr/>
      </dsp:nvSpPr>
      <dsp:spPr>
        <a:xfrm>
          <a:off x="0" y="4362736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PORTB.0=1     (BITS </a:t>
          </a:r>
          <a:r>
            <a:rPr lang="es-CO" sz="3200" kern="1200">
              <a:sym typeface="Wingdings" panose="05000000000000000000" pitchFamily="2" charset="2"/>
            </a:rPr>
            <a:t></a:t>
          </a:r>
          <a:r>
            <a:rPr lang="es-CO" sz="3200" kern="1200"/>
            <a:t>0,1,2,3,4,5,6,7)</a:t>
          </a:r>
          <a:endParaRPr lang="en-US" sz="3200" kern="1200"/>
        </a:p>
      </dsp:txBody>
      <dsp:txXfrm>
        <a:off x="0" y="4362736"/>
        <a:ext cx="6666833" cy="10905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B1A1-7745-4A87-B6CA-3734AB20C07D}">
      <dsp:nvSpPr>
        <dsp:cNvPr id="0" name=""/>
        <dsp:cNvSpPr/>
      </dsp:nvSpPr>
      <dsp:spPr>
        <a:xfrm>
          <a:off x="0" y="1386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300" kern="1200"/>
            <a:t>SETUP </a:t>
          </a:r>
          <a:r>
            <a:rPr lang="es-ES" sz="3300" kern="1200">
              <a:sym typeface="Wingdings" panose="05000000000000000000" pitchFamily="2" charset="2"/>
            </a:rPr>
            <a:t></a:t>
          </a:r>
          <a:r>
            <a:rPr lang="es-ES" sz="3300" kern="1200"/>
            <a:t> CONFIGURA EL PIN COMO SALIDA</a:t>
          </a:r>
          <a:endParaRPr lang="en-US" sz="3300" kern="1200"/>
        </a:p>
      </dsp:txBody>
      <dsp:txXfrm>
        <a:off x="64083" y="77947"/>
        <a:ext cx="6538667" cy="1184574"/>
      </dsp:txXfrm>
    </dsp:sp>
    <dsp:sp modelId="{F9F267DC-85C5-40D1-86E1-4C0F15E61930}">
      <dsp:nvSpPr>
        <dsp:cNvPr id="0" name=""/>
        <dsp:cNvSpPr/>
      </dsp:nvSpPr>
      <dsp:spPr>
        <a:xfrm>
          <a:off x="0" y="1326604"/>
          <a:ext cx="6666833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SALIDA </a:t>
          </a:r>
          <a:r>
            <a:rPr lang="es-CO" sz="2600" kern="1200">
              <a:sym typeface="Wingdings" panose="05000000000000000000" pitchFamily="2" charset="2"/>
            </a:rPr>
            <a:t></a:t>
          </a:r>
          <a:r>
            <a:rPr lang="es-CO" sz="2600" kern="1200"/>
            <a:t> pinMode(12,OUTPUT);</a:t>
          </a:r>
          <a:endParaRPr lang="en-US" sz="2600" kern="1200"/>
        </a:p>
      </dsp:txBody>
      <dsp:txXfrm>
        <a:off x="0" y="1326604"/>
        <a:ext cx="6666833" cy="546480"/>
      </dsp:txXfrm>
    </dsp:sp>
    <dsp:sp modelId="{67FC5BE3-4D30-4E14-92E3-F0AA468A6DC1}">
      <dsp:nvSpPr>
        <dsp:cNvPr id="0" name=""/>
        <dsp:cNvSpPr/>
      </dsp:nvSpPr>
      <dsp:spPr>
        <a:xfrm>
          <a:off x="0" y="187308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300" kern="1200"/>
            <a:t>LOOP </a:t>
          </a:r>
          <a:r>
            <a:rPr lang="es-CO" sz="3300" kern="1200">
              <a:sym typeface="Wingdings" panose="05000000000000000000" pitchFamily="2" charset="2"/>
            </a:rPr>
            <a:t></a:t>
          </a:r>
          <a:r>
            <a:rPr lang="es-CO" sz="3300" kern="1200"/>
            <a:t> MANIPULA EL PIN </a:t>
          </a:r>
          <a:endParaRPr lang="en-US" sz="3300" kern="1200"/>
        </a:p>
      </dsp:txBody>
      <dsp:txXfrm>
        <a:off x="64083" y="1937167"/>
        <a:ext cx="6538667" cy="1184574"/>
      </dsp:txXfrm>
    </dsp:sp>
    <dsp:sp modelId="{0C6C63E2-61F4-4683-AFFB-43692959132B}">
      <dsp:nvSpPr>
        <dsp:cNvPr id="0" name=""/>
        <dsp:cNvSpPr/>
      </dsp:nvSpPr>
      <dsp:spPr>
        <a:xfrm>
          <a:off x="0" y="3185825"/>
          <a:ext cx="6666833" cy="2254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digitalWrite(numero_pin,estado);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digitalWrite(12,1);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digitalWrite(12,HIGH);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digitalWrite(12,0);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digitalWrite(12,LOW);</a:t>
          </a:r>
          <a:endParaRPr lang="en-US" sz="2600" kern="1200"/>
        </a:p>
      </dsp:txBody>
      <dsp:txXfrm>
        <a:off x="0" y="3185825"/>
        <a:ext cx="6666833" cy="2254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3T12:39:59.157"/>
    </inkml:context>
    <inkml:brush xml:id="br0">
      <inkml:brushProperty name="width" value="0.3" units="cm"/>
      <inkml:brushProperty name="height" value="0.6" units="cm"/>
      <inkml:brushProperty name="color" value="#0069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1 109 0,'18563'-108'0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Sobre la plataforma arduino">
            <a:extLst>
              <a:ext uri="{FF2B5EF4-FFF2-40B4-BE49-F238E27FC236}">
                <a16:creationId xmlns:a16="http://schemas.microsoft.com/office/drawing/2014/main" id="{82A2DFFF-0993-1706-ED90-57369486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9303" y="1119116"/>
            <a:ext cx="8854540" cy="221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C458633-7205-DC7D-47AC-C05B0535D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304" y="3429000"/>
            <a:ext cx="8921672" cy="1713305"/>
          </a:xfrm>
        </p:spPr>
        <p:txBody>
          <a:bodyPr anchor="b">
            <a:normAutofit/>
          </a:bodyPr>
          <a:lstStyle/>
          <a:p>
            <a:pPr algn="l"/>
            <a:r>
              <a:rPr lang="es-ES" sz="6200"/>
              <a:t>PLACAS DE DESARROLLO</a:t>
            </a:r>
            <a:endParaRPr lang="es-CO" sz="62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DF5038-C315-D4A4-6ED4-3E9539556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303" y="5142305"/>
            <a:ext cx="7321298" cy="753165"/>
          </a:xfrm>
        </p:spPr>
        <p:txBody>
          <a:bodyPr anchor="t">
            <a:normAutofit/>
          </a:bodyPr>
          <a:lstStyle/>
          <a:p>
            <a:pPr algn="l"/>
            <a:r>
              <a:rPr lang="es-ES" dirty="0"/>
              <a:t>Ing. Jun Carlos Vizcaino Aponte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99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872D71-8776-53C1-C792-CD57DC54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PARTES DE UN PROGRAMA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B8E02028-2DF3-A7F0-8FF1-2930D611317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725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D1EEF-2298-87BF-FF3D-1D7D3228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30" y="1598246"/>
            <a:ext cx="4554659" cy="50348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LENGUAJE C++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5A85B4-128C-D996-6B85-29C905B34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2994" y="1590840"/>
            <a:ext cx="5010506" cy="500753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44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Las instrucciones siempre deben terminar con “;”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9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1303AF-20A0-DEEE-FF2A-ABE5D94C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TIEMPOS DE ESPERA EN ARDUINO CODIGO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BC284A7-DC0F-AC88-5540-5425CB2819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006977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5197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A86287-005E-3CA6-9D9C-F4C324C43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PUERTO ENTRADA / SALIDA (DIGITALES)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85E34C0-5197-65AD-227B-97C9700A8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012956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8701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5AA8D1-5567-E089-6C4C-0BCE8AF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I/O DIGITAL SALIDA (A0-A5 / 0-13)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42E3A811-9828-9186-CB6F-648731C164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59527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1566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CA420F3-1047-E3DB-D00B-9CB19B6E4F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041" y="643467"/>
            <a:ext cx="1035304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3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4FC213-05EA-7607-386B-864E344FC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64" y="774970"/>
            <a:ext cx="11958536" cy="6083030"/>
          </a:xfrm>
        </p:spPr>
        <p:txBody>
          <a:bodyPr>
            <a:normAutofit fontScale="70000" lnSpcReduction="2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Raspberry Pi</a:t>
            </a:r>
            <a:r>
              <a:rPr lang="es-CO" altLang="es-CO" dirty="0">
                <a:latin typeface="Arial" panose="020B0604020202020204" pitchFamily="34" charset="0"/>
              </a:rPr>
              <a:t>: Un miniordenador de bajo costo que ofrece más potencia y capacidades que Arduino. Es ideal para proyectos que requieren procesamiento de datos más complejo, como servidores, sistemas de entretenimiento y aplicaciones de Internet de las Cosas (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Teensy</a:t>
            </a:r>
            <a:r>
              <a:rPr lang="es-CO" altLang="es-CO" dirty="0">
                <a:latin typeface="Arial" panose="020B0604020202020204" pitchFamily="34" charset="0"/>
              </a:rPr>
              <a:t>: Una familia de microcontroladores de alta velocidad y bajo consumo que son compatibles con la IDE de Arduino. Ofrecen más potencia y características avanzadas, como DAC, ADC y lector de tarjetas SD.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ESP8266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muy popular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 Es fácil de usar y tiene una gran comunidad de soporte.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BeagleBone</a:t>
            </a:r>
            <a:r>
              <a:rPr lang="es-CO" altLang="es-CO" dirty="0">
                <a:latin typeface="Arial" panose="020B0604020202020204" pitchFamily="34" charset="0"/>
              </a:rPr>
              <a:t>: Un sistema en una placa (SBC) que ofrece capacidades similares a las de Raspberry Pi pero con más puertos y opciones de expansión.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Netduino</a:t>
            </a:r>
            <a:r>
              <a:rPr lang="es-CO" altLang="es-CO" dirty="0">
                <a:latin typeface="Arial" panose="020B0604020202020204" pitchFamily="34" charset="0"/>
              </a:rPr>
              <a:t>: Una placa de desarrollo basada en .NET Micro Framework, que permite programar en C# y utilizar bibliotecas .NET.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Launchpad</a:t>
            </a:r>
            <a:r>
              <a:rPr lang="es-CO" altLang="es-CO" b="1" dirty="0">
                <a:latin typeface="Arial" panose="020B0604020202020204" pitchFamily="34" charset="0"/>
              </a:rPr>
              <a:t> MSP430</a:t>
            </a:r>
            <a:r>
              <a:rPr lang="es-CO" altLang="es-CO" dirty="0">
                <a:latin typeface="Arial" panose="020B0604020202020204" pitchFamily="34" charset="0"/>
              </a:rPr>
              <a:t>: Una placa de desarrollo de Texas Instruments que utiliza el microcontrolador MSP430 y es compatible con el software </a:t>
            </a:r>
            <a:r>
              <a:rPr lang="es-CO" altLang="es-CO" dirty="0" err="1">
                <a:latin typeface="Arial" panose="020B0604020202020204" pitchFamily="34" charset="0"/>
              </a:rPr>
              <a:t>Energia</a:t>
            </a:r>
            <a:r>
              <a:rPr lang="es-CO" altLang="es-CO" dirty="0">
                <a:latin typeface="Arial" panose="020B0604020202020204" pitchFamily="34" charset="0"/>
              </a:rPr>
              <a:t>, similar a Arduino.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Particle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Photon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fácil de usar y está diseñado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Adafruit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Feather</a:t>
            </a:r>
            <a:r>
              <a:rPr lang="es-CO" altLang="es-CO" dirty="0">
                <a:latin typeface="Arial" panose="020B0604020202020204" pitchFamily="34" charset="0"/>
              </a:rPr>
              <a:t>: Una familia de placas que incluye opciones con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-Fi, Bluetooth y otras funcionalidades, ideales para proyectos móviles y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endParaRPr lang="es-CO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14:cNvPr>
              <p14:cNvContentPartPr/>
              <p14:nvPr/>
            </p14:nvContentPartPr>
            <p14:xfrm>
              <a:off x="2139610" y="378605"/>
              <a:ext cx="6683040" cy="39600"/>
            </p14:xfrm>
          </p:contentPart>
        </mc:Choice>
        <mc:Fallback xmlns=""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5970" y="270965"/>
                <a:ext cx="6790680" cy="25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716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9932D6-0D57-F4F7-3EA6-387EBFF4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PROGRAMACION CODIGO </a:t>
            </a:r>
            <a:r>
              <a:rPr lang="en-US"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C++</a:t>
            </a:r>
          </a:p>
        </p:txBody>
      </p:sp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9F31975-10CC-B57B-B7D6-AA5F25BDE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428" y="1396759"/>
            <a:ext cx="7225748" cy="40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3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872D71-8776-53C1-C792-CD57DC54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PARTES DE UN PROGRAMA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12" name="Marcador de contenido 2">
            <a:extLst>
              <a:ext uri="{FF2B5EF4-FFF2-40B4-BE49-F238E27FC236}">
                <a16:creationId xmlns:a16="http://schemas.microsoft.com/office/drawing/2014/main" id="{25179FDF-6CD6-D682-2344-B13418C7E6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06583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030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1BF1F737-FD83-75A1-4665-8896BA6A3B87}"/>
              </a:ext>
            </a:extLst>
          </p:cNvPr>
          <p:cNvSpPr/>
          <p:nvPr/>
        </p:nvSpPr>
        <p:spPr>
          <a:xfrm>
            <a:off x="666346" y="4958675"/>
            <a:ext cx="10687454" cy="12791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AED7584-3CED-F2B2-65EC-620934C4FA5C}"/>
              </a:ext>
            </a:extLst>
          </p:cNvPr>
          <p:cNvSpPr/>
          <p:nvPr/>
        </p:nvSpPr>
        <p:spPr>
          <a:xfrm>
            <a:off x="622570" y="3574914"/>
            <a:ext cx="10687454" cy="12791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BFD6D73-5EC5-53A5-2F4C-F14DF39ABBEC}"/>
              </a:ext>
            </a:extLst>
          </p:cNvPr>
          <p:cNvSpPr/>
          <p:nvPr/>
        </p:nvSpPr>
        <p:spPr>
          <a:xfrm>
            <a:off x="535020" y="1259731"/>
            <a:ext cx="10818780" cy="22422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43DEB492-9FD5-6F3F-D2E1-662A499DEC10}"/>
              </a:ext>
            </a:extLst>
          </p:cNvPr>
          <p:cNvSpPr/>
          <p:nvPr/>
        </p:nvSpPr>
        <p:spPr>
          <a:xfrm>
            <a:off x="535020" y="68094"/>
            <a:ext cx="11021440" cy="11186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9F1C2E-AFD0-D2B1-447E-F4C244EBE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009"/>
            <a:ext cx="10515600" cy="59629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ES" sz="5000" dirty="0"/>
              <a:t>// Declaración de variables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salida = 13;   // Pin donde está conectado el LED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entrada = 2;   // Pin donde se conecta el pulsador o señal lógica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/>
              <a:t>// Función que enciende o apaga el LED según la entrada</a:t>
            </a:r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estadoEntrada</a:t>
            </a:r>
            <a:r>
              <a:rPr lang="es-ES" sz="7200" dirty="0"/>
              <a:t>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if</a:t>
            </a:r>
            <a:r>
              <a:rPr lang="es-ES" sz="7200" dirty="0"/>
              <a:t> (</a:t>
            </a:r>
            <a:r>
              <a:rPr lang="es-ES" sz="7200" dirty="0" err="1"/>
              <a:t>estadoEntrada</a:t>
            </a:r>
            <a:r>
              <a:rPr lang="es-ES" sz="7200" dirty="0"/>
              <a:t> == HIGH) {</a:t>
            </a:r>
          </a:p>
          <a:p>
            <a:pPr marL="0" indent="0">
              <a:buNone/>
            </a:pPr>
            <a:r>
              <a:rPr lang="es-ES" sz="7200" dirty="0"/>
              <a:t>    </a:t>
            </a:r>
            <a:r>
              <a:rPr lang="es-ES" sz="7200" dirty="0" err="1"/>
              <a:t>digitalWrite</a:t>
            </a:r>
            <a:r>
              <a:rPr lang="es-ES" sz="7200" dirty="0"/>
              <a:t>(salida, HIGH);  // Enciende el LED</a:t>
            </a:r>
          </a:p>
          <a:p>
            <a:pPr marL="0" indent="0">
              <a:buNone/>
            </a:pPr>
            <a:r>
              <a:rPr lang="es-ES" sz="7200" dirty="0"/>
              <a:t>  } </a:t>
            </a:r>
            <a:r>
              <a:rPr lang="es-ES" sz="7200" dirty="0" err="1"/>
              <a:t>else</a:t>
            </a:r>
            <a:r>
              <a:rPr lang="es-ES" sz="7200" dirty="0"/>
              <a:t> {</a:t>
            </a:r>
          </a:p>
          <a:p>
            <a:pPr marL="0" indent="0">
              <a:buNone/>
            </a:pPr>
            <a:r>
              <a:rPr lang="es-ES" sz="7200" dirty="0"/>
              <a:t>    </a:t>
            </a:r>
            <a:r>
              <a:rPr lang="es-ES" sz="7200" dirty="0" err="1"/>
              <a:t>digitalWrite</a:t>
            </a:r>
            <a:r>
              <a:rPr lang="es-ES" sz="7200" dirty="0"/>
              <a:t>(salida, LOW);   // Apaga el LED</a:t>
            </a:r>
          </a:p>
          <a:p>
            <a:pPr marL="0" indent="0">
              <a:buNone/>
            </a:pPr>
            <a:r>
              <a:rPr lang="es-ES" sz="7200" dirty="0"/>
              <a:t>  }</a:t>
            </a:r>
          </a:p>
          <a:p>
            <a:pPr marL="0" indent="0">
              <a:buNone/>
            </a:pPr>
            <a:r>
              <a:rPr lang="es-ES" sz="7200" dirty="0"/>
              <a:t>}</a:t>
            </a:r>
          </a:p>
          <a:p>
            <a:pPr marL="0" indent="0">
              <a:buNone/>
            </a:pPr>
            <a:r>
              <a:rPr lang="es-ES" sz="6400" dirty="0" err="1"/>
              <a:t>void</a:t>
            </a:r>
            <a:r>
              <a:rPr lang="es-ES" sz="6400" dirty="0"/>
              <a:t> </a:t>
            </a:r>
            <a:r>
              <a:rPr lang="es-ES" sz="6400" dirty="0" err="1"/>
              <a:t>setup</a:t>
            </a:r>
            <a:r>
              <a:rPr lang="es-ES" sz="6400" dirty="0"/>
              <a:t>() {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(salida, OUTPUT);   // Configura el pin de salida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(entrada, INPUT);   // Configura el pin de entrada</a:t>
            </a:r>
          </a:p>
          <a:p>
            <a:pPr marL="0" indent="0">
              <a:buNone/>
            </a:pPr>
            <a:r>
              <a:rPr lang="es-ES" sz="6400" dirty="0"/>
              <a:t>}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loop</a:t>
            </a:r>
            <a:r>
              <a:rPr lang="es-ES" sz="7200" dirty="0"/>
              <a:t>()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valorEntrada</a:t>
            </a:r>
            <a:r>
              <a:rPr lang="es-ES" sz="7200" dirty="0"/>
              <a:t> = </a:t>
            </a:r>
            <a:r>
              <a:rPr lang="es-ES" sz="7200" dirty="0" err="1"/>
              <a:t>digitalRead</a:t>
            </a:r>
            <a:r>
              <a:rPr lang="es-ES" sz="7200" dirty="0"/>
              <a:t>(entrada); // Lee el estado lógico de la entrada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valorEntrada</a:t>
            </a:r>
            <a:r>
              <a:rPr lang="es-ES" sz="7200" dirty="0"/>
              <a:t>);              // Llama a la función para controlar el LED</a:t>
            </a:r>
          </a:p>
          <a:p>
            <a:pPr marL="0" indent="0">
              <a:buNone/>
            </a:pPr>
            <a:r>
              <a:rPr lang="es-E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16491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C1C53-FD8B-4E3F-E79E-2BD5F060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DFF6A012-D021-4C1B-7EC8-E9F331FD253C}"/>
              </a:ext>
            </a:extLst>
          </p:cNvPr>
          <p:cNvSpPr/>
          <p:nvPr/>
        </p:nvSpPr>
        <p:spPr>
          <a:xfrm>
            <a:off x="547990" y="2655550"/>
            <a:ext cx="10687454" cy="12791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EDDB5F5-0FE2-2E06-9985-83DEF29244EA}"/>
              </a:ext>
            </a:extLst>
          </p:cNvPr>
          <p:cNvSpPr/>
          <p:nvPr/>
        </p:nvSpPr>
        <p:spPr>
          <a:xfrm>
            <a:off x="546369" y="1398351"/>
            <a:ext cx="10687454" cy="12791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41FF699-E627-56D7-C228-AEBFCD266CF8}"/>
              </a:ext>
            </a:extLst>
          </p:cNvPr>
          <p:cNvSpPr/>
          <p:nvPr/>
        </p:nvSpPr>
        <p:spPr>
          <a:xfrm>
            <a:off x="469357" y="4007796"/>
            <a:ext cx="10818780" cy="22422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E98FA1D1-BE0C-B839-72DD-85FF9C422A6C}"/>
              </a:ext>
            </a:extLst>
          </p:cNvPr>
          <p:cNvSpPr/>
          <p:nvPr/>
        </p:nvSpPr>
        <p:spPr>
          <a:xfrm>
            <a:off x="535020" y="68094"/>
            <a:ext cx="11021440" cy="127918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E1E9EF-1EBF-83B2-EC2C-8DAC2B794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009"/>
            <a:ext cx="10515600" cy="59629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ES" sz="5000" dirty="0"/>
              <a:t>// Declaración de variables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salida = 13;   // Pin donde está conectado el LED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entrada = 2;   // Pin donde se conecta el pulsador o señal lógica</a:t>
            </a:r>
          </a:p>
          <a:p>
            <a:pPr marL="0" indent="0">
              <a:buNone/>
            </a:pPr>
            <a:r>
              <a:rPr lang="es-ES" sz="9600" dirty="0" err="1"/>
              <a:t>void</a:t>
            </a:r>
            <a:r>
              <a:rPr lang="es-ES" sz="9600" dirty="0"/>
              <a:t> </a:t>
            </a:r>
            <a:r>
              <a:rPr lang="es-ES" sz="9600" dirty="0" err="1"/>
              <a:t>controlarLed</a:t>
            </a:r>
            <a:r>
              <a:rPr lang="es-ES" sz="9600" dirty="0"/>
              <a:t>(</a:t>
            </a:r>
            <a:r>
              <a:rPr lang="es-ES" sz="9600" dirty="0" err="1"/>
              <a:t>int</a:t>
            </a:r>
            <a:r>
              <a:rPr lang="es-ES" sz="9600" dirty="0"/>
              <a:t> </a:t>
            </a:r>
            <a:r>
              <a:rPr lang="es-ES" sz="9600" dirty="0" err="1"/>
              <a:t>estadoEntrada</a:t>
            </a:r>
            <a:r>
              <a:rPr lang="es-ES" sz="9600" dirty="0"/>
              <a:t>);</a:t>
            </a:r>
          </a:p>
          <a:p>
            <a:pPr marL="0" indent="0">
              <a:buNone/>
            </a:pPr>
            <a:r>
              <a:rPr lang="es-ES" sz="6400" dirty="0" err="1"/>
              <a:t>void</a:t>
            </a:r>
            <a:r>
              <a:rPr lang="es-ES" sz="6400" dirty="0"/>
              <a:t> </a:t>
            </a:r>
            <a:r>
              <a:rPr lang="es-ES" sz="6400" dirty="0" err="1"/>
              <a:t>setup</a:t>
            </a:r>
            <a:r>
              <a:rPr lang="es-ES" sz="6400" dirty="0"/>
              <a:t>() {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(salida, OUTPUT);   // Configura el pin de salida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(entrada, INPUT);   // Configura el pin de entrada</a:t>
            </a:r>
          </a:p>
          <a:p>
            <a:pPr marL="0" indent="0">
              <a:buNone/>
            </a:pPr>
            <a:r>
              <a:rPr lang="es-ES" sz="6400" dirty="0"/>
              <a:t>}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loop</a:t>
            </a:r>
            <a:r>
              <a:rPr lang="es-ES" sz="7200" dirty="0"/>
              <a:t>()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valorEntrada</a:t>
            </a:r>
            <a:r>
              <a:rPr lang="es-ES" sz="7200" dirty="0"/>
              <a:t> = </a:t>
            </a:r>
            <a:r>
              <a:rPr lang="es-ES" sz="7200" dirty="0" err="1"/>
              <a:t>digitalRead</a:t>
            </a:r>
            <a:r>
              <a:rPr lang="es-ES" sz="7200" dirty="0"/>
              <a:t>(entrada); // Lee el estado lógico de la entrada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valorEntrada</a:t>
            </a:r>
            <a:r>
              <a:rPr lang="es-ES" sz="7200" dirty="0"/>
              <a:t>);              // Llama a la función para controlar el LED</a:t>
            </a:r>
          </a:p>
          <a:p>
            <a:pPr marL="0" indent="0">
              <a:buNone/>
            </a:pPr>
            <a:r>
              <a:rPr lang="es-ES" dirty="0"/>
              <a:t>}</a:t>
            </a:r>
          </a:p>
          <a:p>
            <a:pPr marL="0" indent="0">
              <a:buNone/>
            </a:pPr>
            <a:r>
              <a:rPr lang="es-ES" sz="8000" dirty="0"/>
              <a:t>// Función que enciende o apaga el LED según la entrada</a:t>
            </a:r>
          </a:p>
          <a:p>
            <a:pPr marL="0" indent="0">
              <a:buNone/>
            </a:pPr>
            <a:r>
              <a:rPr lang="es-ES" sz="8000" dirty="0" err="1"/>
              <a:t>void</a:t>
            </a:r>
            <a:r>
              <a:rPr lang="es-ES" sz="8000" dirty="0"/>
              <a:t> </a:t>
            </a:r>
            <a:r>
              <a:rPr lang="es-ES" sz="8000" dirty="0" err="1"/>
              <a:t>controlarLed</a:t>
            </a:r>
            <a:r>
              <a:rPr lang="es-ES" sz="8000" dirty="0"/>
              <a:t>(</a:t>
            </a:r>
            <a:r>
              <a:rPr lang="es-ES" sz="8000" dirty="0" err="1"/>
              <a:t>int</a:t>
            </a:r>
            <a:r>
              <a:rPr lang="es-ES" sz="8000" dirty="0"/>
              <a:t> </a:t>
            </a:r>
            <a:r>
              <a:rPr lang="es-ES" sz="8000" dirty="0" err="1"/>
              <a:t>estadoEntrada</a:t>
            </a:r>
            <a:r>
              <a:rPr lang="es-ES" sz="8000" dirty="0"/>
              <a:t>) {</a:t>
            </a:r>
          </a:p>
          <a:p>
            <a:pPr marL="0" indent="0">
              <a:buNone/>
            </a:pPr>
            <a:r>
              <a:rPr lang="es-ES" sz="8000" dirty="0"/>
              <a:t>  </a:t>
            </a:r>
            <a:r>
              <a:rPr lang="es-ES" sz="8000" dirty="0" err="1"/>
              <a:t>if</a:t>
            </a:r>
            <a:r>
              <a:rPr lang="es-ES" sz="8000" dirty="0"/>
              <a:t> (</a:t>
            </a:r>
            <a:r>
              <a:rPr lang="es-ES" sz="8000" dirty="0" err="1"/>
              <a:t>estadoEntrada</a:t>
            </a:r>
            <a:r>
              <a:rPr lang="es-ES" sz="8000" dirty="0"/>
              <a:t> == HIGH) {</a:t>
            </a:r>
          </a:p>
          <a:p>
            <a:pPr marL="0" indent="0">
              <a:buNone/>
            </a:pPr>
            <a:r>
              <a:rPr lang="es-ES" sz="8000" dirty="0"/>
              <a:t>    </a:t>
            </a:r>
            <a:r>
              <a:rPr lang="es-ES" sz="8000" dirty="0" err="1"/>
              <a:t>digitalWrite</a:t>
            </a:r>
            <a:r>
              <a:rPr lang="es-ES" sz="8000" dirty="0"/>
              <a:t>(salida, HIGH);  // Enciende el LED</a:t>
            </a:r>
          </a:p>
          <a:p>
            <a:pPr marL="0" indent="0">
              <a:buNone/>
            </a:pPr>
            <a:r>
              <a:rPr lang="es-ES" sz="8000" dirty="0"/>
              <a:t>  } </a:t>
            </a:r>
            <a:r>
              <a:rPr lang="es-ES" sz="8000" dirty="0" err="1"/>
              <a:t>else</a:t>
            </a:r>
            <a:r>
              <a:rPr lang="es-ES" sz="8000" dirty="0"/>
              <a:t> {</a:t>
            </a:r>
          </a:p>
          <a:p>
            <a:pPr marL="0" indent="0">
              <a:buNone/>
            </a:pPr>
            <a:r>
              <a:rPr lang="es-ES" sz="8000" dirty="0"/>
              <a:t>    </a:t>
            </a:r>
            <a:r>
              <a:rPr lang="es-ES" sz="8000" dirty="0" err="1"/>
              <a:t>digitalWrite</a:t>
            </a:r>
            <a:r>
              <a:rPr lang="es-ES" sz="8000" dirty="0"/>
              <a:t>(salida, LOW);   // Apaga el LED</a:t>
            </a:r>
          </a:p>
          <a:p>
            <a:pPr marL="0" indent="0">
              <a:buNone/>
            </a:pPr>
            <a:r>
              <a:rPr lang="es-ES" sz="8000" dirty="0"/>
              <a:t>  }</a:t>
            </a:r>
          </a:p>
          <a:p>
            <a:pPr marL="0" indent="0">
              <a:buNone/>
            </a:pPr>
            <a:r>
              <a:rPr lang="es-ES" sz="8000" dirty="0"/>
              <a:t>}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68804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6092C5-3AE2-1DC4-080E-46421E28A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ES" sz="4000"/>
              <a:t>VARIABLES</a:t>
            </a:r>
            <a:endParaRPr lang="es-CO" sz="4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3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3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EAAB1A-8D97-FA3E-0C36-C7131C044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341" y="2145433"/>
            <a:ext cx="5526468" cy="458048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1800" dirty="0"/>
              <a:t>NUMERICAS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boolean</a:t>
            </a:r>
            <a:r>
              <a:rPr lang="es-ES" sz="1800" dirty="0"/>
              <a:t> (1bit)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byte (8 bits)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int</a:t>
            </a:r>
            <a:r>
              <a:rPr lang="es-ES" sz="1800" dirty="0"/>
              <a:t> (2 bytes con signo) </a:t>
            </a:r>
            <a:r>
              <a:rPr lang="es-ES" sz="1800" dirty="0">
                <a:sym typeface="Wingdings" panose="05000000000000000000" pitchFamily="2" charset="2"/>
              </a:rPr>
              <a:t> -32768 hasta 32768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int</a:t>
            </a:r>
            <a:r>
              <a:rPr lang="es-ES" sz="1800" dirty="0"/>
              <a:t> (2 bytes sin signo) </a:t>
            </a:r>
            <a:r>
              <a:rPr lang="es-ES" sz="1800" dirty="0">
                <a:sym typeface="Wingdings" panose="05000000000000000000" pitchFamily="2" charset="2"/>
              </a:rPr>
              <a:t> 0 hasta 65536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Long (4 bytes con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long</a:t>
            </a:r>
            <a:r>
              <a:rPr lang="es-ES" sz="1800" dirty="0"/>
              <a:t> (4bytes sin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float</a:t>
            </a:r>
            <a:r>
              <a:rPr lang="es-ES" sz="1800" dirty="0"/>
              <a:t> (4 bytes </a:t>
            </a:r>
            <a:r>
              <a:rPr lang="es-ES" sz="1800" dirty="0">
                <a:sym typeface="Wingdings" panose="05000000000000000000" pitchFamily="2" charset="2"/>
              </a:rPr>
              <a:t>2bytes parte entera y 2bytes parte decimal)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double</a:t>
            </a:r>
            <a:r>
              <a:rPr lang="es-ES" sz="1800" dirty="0"/>
              <a:t> (8bytes</a:t>
            </a:r>
            <a:r>
              <a:rPr lang="es-ES" sz="1800" dirty="0">
                <a:sym typeface="Wingdings" panose="05000000000000000000" pitchFamily="2" charset="2"/>
              </a:rPr>
              <a:t> 4bytes parte entera y 4bytes parte decimal)</a:t>
            </a:r>
            <a:endParaRPr lang="es-ES" sz="1800" dirty="0"/>
          </a:p>
          <a:p>
            <a:pPr marL="514350" indent="-514350">
              <a:buFont typeface="+mj-lt"/>
              <a:buAutoNum type="arabicPeriod"/>
            </a:pPr>
            <a:endParaRPr lang="es-CO" sz="1700" dirty="0"/>
          </a:p>
        </p:txBody>
      </p:sp>
      <p:sp>
        <p:nvSpPr>
          <p:cNvPr id="44" name="Rectangle 3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ínea de código binario">
            <a:extLst>
              <a:ext uri="{FF2B5EF4-FFF2-40B4-BE49-F238E27FC236}">
                <a16:creationId xmlns:a16="http://schemas.microsoft.com/office/drawing/2014/main" id="{567EC47C-4861-525F-89C7-126AA6A284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187" r="19980" b="-2"/>
          <a:stretch>
            <a:fillRect/>
          </a:stretch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42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CE3C47-A2B0-EDF4-05B1-2880AF086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0239B97-32F3-4982-6353-870133F0C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>
            <a:normAutofit/>
          </a:bodyPr>
          <a:lstStyle/>
          <a:p>
            <a:pPr algn="r"/>
            <a:r>
              <a:rPr lang="es-ES" sz="4600"/>
              <a:t>VARIABLES</a:t>
            </a:r>
            <a:endParaRPr lang="es-CO" sz="46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6122BD-B9F0-1395-EB04-8AB2FEC5F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60" y="1648870"/>
            <a:ext cx="4702848" cy="35602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2000" dirty="0"/>
              <a:t>ALFANUMERICAS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char</a:t>
            </a:r>
            <a:r>
              <a:rPr lang="es-ES" sz="2000" dirty="0"/>
              <a:t> (código ASCII) 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string</a:t>
            </a:r>
            <a:r>
              <a:rPr lang="es-ES" sz="2000" dirty="0"/>
              <a:t> ARREGLOS / MATRIZ  ejem:  </a:t>
            </a:r>
            <a:r>
              <a:rPr lang="es-ES" sz="2000" dirty="0" err="1"/>
              <a:t>string</a:t>
            </a:r>
            <a:r>
              <a:rPr lang="es-ES" sz="2000" dirty="0"/>
              <a:t> nombre[8];</a:t>
            </a:r>
          </a:p>
          <a:p>
            <a:pPr marL="457200" lvl="1" indent="0">
              <a:buNone/>
            </a:pPr>
            <a:r>
              <a:rPr lang="es-ES" sz="2000" dirty="0"/>
              <a:t>          </a:t>
            </a:r>
            <a:r>
              <a:rPr lang="es-ES" sz="2000" dirty="0" err="1"/>
              <a:t>string</a:t>
            </a:r>
            <a:r>
              <a:rPr lang="es-ES" sz="2000" dirty="0"/>
              <a:t> nombre[8][4];</a:t>
            </a:r>
          </a:p>
          <a:p>
            <a:pPr marL="457200" lvl="1" indent="0">
              <a:buNone/>
            </a:pPr>
            <a:endParaRPr lang="es-ES" sz="2000" dirty="0"/>
          </a:p>
          <a:p>
            <a:pPr marL="457200" lvl="1" indent="0">
              <a:buNone/>
            </a:pPr>
            <a:r>
              <a:rPr lang="es-CO" sz="2000" dirty="0"/>
              <a:t>Los nombres para definir variables son palabras reservadas,</a:t>
            </a:r>
          </a:p>
          <a:p>
            <a:pPr marL="457200" lvl="1" indent="0">
              <a:buNone/>
            </a:pPr>
            <a:r>
              <a:rPr lang="es-CO" sz="2000" dirty="0"/>
              <a:t>Debe respetar mayúsculas y minúsculas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715462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22F3AC1-6E4F-3169-9EB5-B908AEB116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37826" y="13546"/>
            <a:ext cx="7327780" cy="68444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(números enteros, positivos o negativos).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contador = 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Números de punto flotante (números decimales).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temperatura = 23.5;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Caracteres individuales (letras, dígitos y otros símbolos).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letra = 'A';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Cadenas de caracteres (secuencias de caracteres).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nombre = "Arduino";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Variables booleanas (solo pueden ser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true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 o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false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encendido = true;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byte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Valores de 8 bits sin signo (0 a 255). Ejemplo: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byte valor = 255;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largos (números enteros más grandes).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distancia = 100000L;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unsigned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sin signo (solo números positivos).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unsigned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valor = 500;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0139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1036</Words>
  <Application>Microsoft Office PowerPoint</Application>
  <PresentationFormat>Panorámica</PresentationFormat>
  <Paragraphs>119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Aptos</vt:lpstr>
      <vt:lpstr>Aptos Display</vt:lpstr>
      <vt:lpstr>Arial</vt:lpstr>
      <vt:lpstr>Arial Unicode MS</vt:lpstr>
      <vt:lpstr>Wingdings</vt:lpstr>
      <vt:lpstr>Tema de Office</vt:lpstr>
      <vt:lpstr>PLACAS DE DESARROLLO</vt:lpstr>
      <vt:lpstr>Presentación de PowerPoint</vt:lpstr>
      <vt:lpstr>PROGRAMACION CODIGO C++</vt:lpstr>
      <vt:lpstr>PARTES DE UN PROGRAMA</vt:lpstr>
      <vt:lpstr>Presentación de PowerPoint</vt:lpstr>
      <vt:lpstr>Presentación de PowerPoint</vt:lpstr>
      <vt:lpstr>VARIABLES</vt:lpstr>
      <vt:lpstr>VARIABLES</vt:lpstr>
      <vt:lpstr>Presentación de PowerPoint</vt:lpstr>
      <vt:lpstr>PARTES DE UN PROGRAMA</vt:lpstr>
      <vt:lpstr>LENGUAJE C++</vt:lpstr>
      <vt:lpstr>TIEMPOS DE ESPERA EN ARDUINO CODIGO</vt:lpstr>
      <vt:lpstr>PUERTO ENTRADA / SALIDA (DIGITALES)</vt:lpstr>
      <vt:lpstr>I/O DIGITAL SALIDA (A0-A5 / 0-13)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2026-02-03T12:35:48Z</dcterms:created>
  <dcterms:modified xsi:type="dcterms:W3CDTF">2026-02-10T12:15:54Z</dcterms:modified>
</cp:coreProperties>
</file>